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g"/>
  <Override PartName="/ppt/media/image16.jpg" ContentType="image/jpg"/>
  <Override PartName="/ppt/media/image21.jpg" ContentType="image/jpg"/>
  <Override PartName="/ppt/media/image24.jpg" ContentType="image/jpg"/>
  <Override PartName="/ppt/media/image27.jpg" ContentType="image/jpg"/>
  <Override PartName="/ppt/media/image28.jpg" ContentType="image/jpg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3" r:id="rId4"/>
    <p:sldId id="258" r:id="rId5"/>
    <p:sldId id="261" r:id="rId6"/>
    <p:sldId id="271" r:id="rId7"/>
    <p:sldId id="272" r:id="rId8"/>
    <p:sldId id="264" r:id="rId9"/>
    <p:sldId id="262" r:id="rId10"/>
  </p:sldIdLst>
  <p:sldSz cx="17348200" cy="9753600"/>
  <p:notesSz cx="173482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A42"/>
    <a:srgbClr val="7CD359"/>
    <a:srgbClr val="BC3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2" y="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uk-UA" smtClean="0"/>
              <a:t>Клацніть, щоб редагувати стиль зразка підзаголовка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400" y="20993"/>
            <a:ext cx="17322800" cy="9707245"/>
          </a:xfrm>
          <a:custGeom>
            <a:avLst/>
            <a:gdLst/>
            <a:ahLst/>
            <a:cxnLst/>
            <a:rect l="l" t="t" r="r" b="b"/>
            <a:pathLst>
              <a:path w="17322800" h="9707245">
                <a:moveTo>
                  <a:pt x="0" y="9707206"/>
                </a:moveTo>
                <a:lnTo>
                  <a:pt x="17322800" y="9707206"/>
                </a:lnTo>
                <a:lnTo>
                  <a:pt x="17322800" y="0"/>
                </a:lnTo>
                <a:lnTo>
                  <a:pt x="0" y="0"/>
                </a:lnTo>
                <a:lnTo>
                  <a:pt x="0" y="9707206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97125" y="4533900"/>
            <a:ext cx="13198856" cy="364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97125" y="4533900"/>
            <a:ext cx="13202919" cy="3643629"/>
          </a:xfrm>
          <a:custGeom>
            <a:avLst/>
            <a:gdLst/>
            <a:ahLst/>
            <a:cxnLst/>
            <a:rect l="l" t="t" r="r" b="b"/>
            <a:pathLst>
              <a:path w="13202919" h="3643629">
                <a:moveTo>
                  <a:pt x="806513" y="829043"/>
                </a:moveTo>
                <a:lnTo>
                  <a:pt x="0" y="1635544"/>
                </a:lnTo>
                <a:lnTo>
                  <a:pt x="0" y="3643020"/>
                </a:lnTo>
                <a:lnTo>
                  <a:pt x="13202297" y="3636708"/>
                </a:lnTo>
                <a:lnTo>
                  <a:pt x="13202297" y="1644307"/>
                </a:lnTo>
                <a:lnTo>
                  <a:pt x="1621777" y="1644307"/>
                </a:lnTo>
                <a:lnTo>
                  <a:pt x="806513" y="829043"/>
                </a:lnTo>
                <a:close/>
              </a:path>
              <a:path w="13202919" h="3643629">
                <a:moveTo>
                  <a:pt x="2150605" y="322783"/>
                </a:moveTo>
                <a:lnTo>
                  <a:pt x="1866865" y="378178"/>
                </a:lnTo>
                <a:lnTo>
                  <a:pt x="1707426" y="480471"/>
                </a:lnTo>
                <a:lnTo>
                  <a:pt x="1637369" y="578999"/>
                </a:lnTo>
                <a:lnTo>
                  <a:pt x="1621777" y="623100"/>
                </a:lnTo>
                <a:lnTo>
                  <a:pt x="1621777" y="1644307"/>
                </a:lnTo>
                <a:lnTo>
                  <a:pt x="13202297" y="1644307"/>
                </a:lnTo>
                <a:lnTo>
                  <a:pt x="13202297" y="1366697"/>
                </a:lnTo>
                <a:lnTo>
                  <a:pt x="13198366" y="1318980"/>
                </a:lnTo>
                <a:lnTo>
                  <a:pt x="13187234" y="1277845"/>
                </a:lnTo>
                <a:lnTo>
                  <a:pt x="13169890" y="1242464"/>
                </a:lnTo>
                <a:lnTo>
                  <a:pt x="13120528" y="1185654"/>
                </a:lnTo>
                <a:lnTo>
                  <a:pt x="13058200" y="1141923"/>
                </a:lnTo>
                <a:lnTo>
                  <a:pt x="13024649" y="1122891"/>
                </a:lnTo>
                <a:lnTo>
                  <a:pt x="12990827" y="1104644"/>
                </a:lnTo>
                <a:lnTo>
                  <a:pt x="12957723" y="1086354"/>
                </a:lnTo>
                <a:lnTo>
                  <a:pt x="12926329" y="1067192"/>
                </a:lnTo>
                <a:lnTo>
                  <a:pt x="12897634" y="1046330"/>
                </a:lnTo>
                <a:lnTo>
                  <a:pt x="12876979" y="1027010"/>
                </a:lnTo>
                <a:lnTo>
                  <a:pt x="2649258" y="1027010"/>
                </a:lnTo>
                <a:lnTo>
                  <a:pt x="2649258" y="623100"/>
                </a:lnTo>
                <a:lnTo>
                  <a:pt x="2603161" y="449465"/>
                </a:lnTo>
                <a:lnTo>
                  <a:pt x="2535853" y="360303"/>
                </a:lnTo>
                <a:lnTo>
                  <a:pt x="2400584" y="327461"/>
                </a:lnTo>
                <a:lnTo>
                  <a:pt x="2150605" y="322783"/>
                </a:lnTo>
                <a:close/>
              </a:path>
              <a:path w="13202919" h="3643629">
                <a:moveTo>
                  <a:pt x="9063151" y="440766"/>
                </a:moveTo>
                <a:lnTo>
                  <a:pt x="8476869" y="1027010"/>
                </a:lnTo>
                <a:lnTo>
                  <a:pt x="12876979" y="1027010"/>
                </a:lnTo>
                <a:lnTo>
                  <a:pt x="12872627" y="1022940"/>
                </a:lnTo>
                <a:lnTo>
                  <a:pt x="12856735" y="1002029"/>
                </a:lnTo>
                <a:lnTo>
                  <a:pt x="9624441" y="1002029"/>
                </a:lnTo>
                <a:lnTo>
                  <a:pt x="9063151" y="440766"/>
                </a:lnTo>
                <a:close/>
              </a:path>
              <a:path w="13202919" h="3643629">
                <a:moveTo>
                  <a:pt x="12492342" y="0"/>
                </a:moveTo>
                <a:lnTo>
                  <a:pt x="12489332" y="25"/>
                </a:lnTo>
                <a:lnTo>
                  <a:pt x="12487821" y="25"/>
                </a:lnTo>
                <a:lnTo>
                  <a:pt x="12281795" y="66169"/>
                </a:lnTo>
                <a:lnTo>
                  <a:pt x="12188140" y="208121"/>
                </a:lnTo>
                <a:lnTo>
                  <a:pt x="12163639" y="349386"/>
                </a:lnTo>
                <a:lnTo>
                  <a:pt x="12165076" y="413473"/>
                </a:lnTo>
                <a:lnTo>
                  <a:pt x="12179654" y="724972"/>
                </a:lnTo>
                <a:lnTo>
                  <a:pt x="12176353" y="890112"/>
                </a:lnTo>
                <a:lnTo>
                  <a:pt x="12147830" y="964073"/>
                </a:lnTo>
                <a:lnTo>
                  <a:pt x="12086742" y="1002029"/>
                </a:lnTo>
                <a:lnTo>
                  <a:pt x="12856735" y="1002029"/>
                </a:lnTo>
                <a:lnTo>
                  <a:pt x="12837642" y="965263"/>
                </a:lnTo>
                <a:lnTo>
                  <a:pt x="12809592" y="818578"/>
                </a:lnTo>
                <a:lnTo>
                  <a:pt x="12796061" y="635619"/>
                </a:lnTo>
                <a:lnTo>
                  <a:pt x="12791795" y="479534"/>
                </a:lnTo>
                <a:lnTo>
                  <a:pt x="12791541" y="413473"/>
                </a:lnTo>
                <a:lnTo>
                  <a:pt x="12818649" y="174434"/>
                </a:lnTo>
                <a:lnTo>
                  <a:pt x="12796518" y="51684"/>
                </a:lnTo>
                <a:lnTo>
                  <a:pt x="12697099" y="6460"/>
                </a:lnTo>
                <a:lnTo>
                  <a:pt x="12492342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97115" y="8176939"/>
            <a:ext cx="7937500" cy="0"/>
          </a:xfrm>
          <a:custGeom>
            <a:avLst/>
            <a:gdLst/>
            <a:ahLst/>
            <a:cxnLst/>
            <a:rect l="l" t="t" r="r" b="b"/>
            <a:pathLst>
              <a:path w="7937500">
                <a:moveTo>
                  <a:pt x="7937373" y="0"/>
                </a:moveTo>
                <a:lnTo>
                  <a:pt x="600703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46407" y="5560913"/>
            <a:ext cx="5186045" cy="0"/>
          </a:xfrm>
          <a:custGeom>
            <a:avLst/>
            <a:gdLst/>
            <a:ahLst/>
            <a:cxnLst/>
            <a:rect l="l" t="t" r="r" b="b"/>
            <a:pathLst>
              <a:path w="5186045">
                <a:moveTo>
                  <a:pt x="0" y="0"/>
                </a:moveTo>
                <a:lnTo>
                  <a:pt x="51854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846407" y="6101792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8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12168" y="5310924"/>
            <a:ext cx="110489" cy="250190"/>
          </a:xfrm>
          <a:custGeom>
            <a:avLst/>
            <a:gdLst/>
            <a:ahLst/>
            <a:cxnLst/>
            <a:rect l="l" t="t" r="r" b="b"/>
            <a:pathLst>
              <a:path w="110489" h="250189">
                <a:moveTo>
                  <a:pt x="110248" y="249999"/>
                </a:moveTo>
                <a:lnTo>
                  <a:pt x="0" y="249999"/>
                </a:lnTo>
                <a:lnTo>
                  <a:pt x="0" y="0"/>
                </a:lnTo>
                <a:lnTo>
                  <a:pt x="110248" y="0"/>
                </a:lnTo>
                <a:lnTo>
                  <a:pt x="110248" y="2499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587056" y="5310924"/>
            <a:ext cx="110489" cy="250190"/>
          </a:xfrm>
          <a:custGeom>
            <a:avLst/>
            <a:gdLst/>
            <a:ahLst/>
            <a:cxnLst/>
            <a:rect l="l" t="t" r="r" b="b"/>
            <a:pathLst>
              <a:path w="110490" h="250189">
                <a:moveTo>
                  <a:pt x="110235" y="249999"/>
                </a:moveTo>
                <a:lnTo>
                  <a:pt x="0" y="249999"/>
                </a:lnTo>
                <a:lnTo>
                  <a:pt x="0" y="0"/>
                </a:lnTo>
                <a:lnTo>
                  <a:pt x="110235" y="0"/>
                </a:lnTo>
                <a:lnTo>
                  <a:pt x="110235" y="2499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258134" y="5310924"/>
            <a:ext cx="110489" cy="250190"/>
          </a:xfrm>
          <a:custGeom>
            <a:avLst/>
            <a:gdLst/>
            <a:ahLst/>
            <a:cxnLst/>
            <a:rect l="l" t="t" r="r" b="b"/>
            <a:pathLst>
              <a:path w="110490" h="250189">
                <a:moveTo>
                  <a:pt x="110235" y="249999"/>
                </a:moveTo>
                <a:lnTo>
                  <a:pt x="0" y="249999"/>
                </a:lnTo>
                <a:lnTo>
                  <a:pt x="0" y="0"/>
                </a:lnTo>
                <a:lnTo>
                  <a:pt x="110235" y="0"/>
                </a:lnTo>
                <a:lnTo>
                  <a:pt x="110235" y="2499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37482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237482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82988" y="7597241"/>
            <a:ext cx="220979" cy="579755"/>
          </a:xfrm>
          <a:custGeom>
            <a:avLst/>
            <a:gdLst/>
            <a:ahLst/>
            <a:cxnLst/>
            <a:rect l="l" t="t" r="r" b="b"/>
            <a:pathLst>
              <a:path w="220980" h="579754">
                <a:moveTo>
                  <a:pt x="220484" y="579691"/>
                </a:moveTo>
                <a:lnTo>
                  <a:pt x="0" y="579691"/>
                </a:lnTo>
                <a:lnTo>
                  <a:pt x="0" y="0"/>
                </a:lnTo>
                <a:lnTo>
                  <a:pt x="220484" y="0"/>
                </a:lnTo>
                <a:lnTo>
                  <a:pt x="220484" y="5796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710916" y="7247496"/>
            <a:ext cx="565150" cy="929640"/>
          </a:xfrm>
          <a:custGeom>
            <a:avLst/>
            <a:gdLst/>
            <a:ahLst/>
            <a:cxnLst/>
            <a:rect l="l" t="t" r="r" b="b"/>
            <a:pathLst>
              <a:path w="565150" h="929640">
                <a:moveTo>
                  <a:pt x="564616" y="929436"/>
                </a:moveTo>
                <a:lnTo>
                  <a:pt x="0" y="929436"/>
                </a:lnTo>
                <a:lnTo>
                  <a:pt x="0" y="0"/>
                </a:lnTo>
                <a:lnTo>
                  <a:pt x="564616" y="0"/>
                </a:lnTo>
                <a:lnTo>
                  <a:pt x="564616" y="9294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166728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166728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657050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657050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147358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147358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166728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657050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147358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86498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986498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476807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476807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967129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967129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986498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476807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967129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688546" y="5551995"/>
            <a:ext cx="0" cy="2625090"/>
          </a:xfrm>
          <a:custGeom>
            <a:avLst/>
            <a:gdLst/>
            <a:ahLst/>
            <a:cxnLst/>
            <a:rect l="l" t="t" r="r" b="b"/>
            <a:pathLst>
              <a:path h="2625090">
                <a:moveTo>
                  <a:pt x="0" y="0"/>
                </a:moveTo>
                <a:lnTo>
                  <a:pt x="0" y="2624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472437" y="5552014"/>
            <a:ext cx="0" cy="2625090"/>
          </a:xfrm>
          <a:custGeom>
            <a:avLst/>
            <a:gdLst/>
            <a:ahLst/>
            <a:cxnLst/>
            <a:rect l="l" t="t" r="r" b="b"/>
            <a:pathLst>
              <a:path h="2625090">
                <a:moveTo>
                  <a:pt x="0" y="262492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220840" y="696737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758" y="126873"/>
                </a:moveTo>
                <a:lnTo>
                  <a:pt x="243787" y="176266"/>
                </a:lnTo>
                <a:lnTo>
                  <a:pt x="216595" y="216593"/>
                </a:lnTo>
                <a:lnTo>
                  <a:pt x="176263" y="243778"/>
                </a:lnTo>
                <a:lnTo>
                  <a:pt x="126872" y="253746"/>
                </a:lnTo>
                <a:lnTo>
                  <a:pt x="77484" y="243778"/>
                </a:lnTo>
                <a:lnTo>
                  <a:pt x="37157" y="216593"/>
                </a:lnTo>
                <a:lnTo>
                  <a:pt x="9969" y="176266"/>
                </a:lnTo>
                <a:lnTo>
                  <a:pt x="0" y="126873"/>
                </a:ln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2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150103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640418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130733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969856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71" y="77484"/>
                </a:lnTo>
                <a:lnTo>
                  <a:pt x="37163" y="37157"/>
                </a:lnTo>
                <a:lnTo>
                  <a:pt x="77495" y="9969"/>
                </a:lnTo>
                <a:lnTo>
                  <a:pt x="126885" y="0"/>
                </a:lnTo>
                <a:lnTo>
                  <a:pt x="176274" y="9969"/>
                </a:lnTo>
                <a:lnTo>
                  <a:pt x="216601" y="37157"/>
                </a:lnTo>
                <a:lnTo>
                  <a:pt x="243789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460170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950486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  <a:lnTo>
                  <a:pt x="176263" y="9969"/>
                </a:lnTo>
                <a:lnTo>
                  <a:pt x="216595" y="37157"/>
                </a:lnTo>
                <a:lnTo>
                  <a:pt x="243787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819959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819959" y="6916635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310268" y="6389382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44"/>
                </a:moveTo>
                <a:lnTo>
                  <a:pt x="0" y="355244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819959" y="744387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220484" y="355257"/>
                </a:moveTo>
                <a:lnTo>
                  <a:pt x="0" y="355257"/>
                </a:lnTo>
                <a:lnTo>
                  <a:pt x="0" y="0"/>
                </a:lnTo>
                <a:lnTo>
                  <a:pt x="220484" y="0"/>
                </a:lnTo>
                <a:lnTo>
                  <a:pt x="220484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803307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71" y="77484"/>
                </a:lnTo>
                <a:lnTo>
                  <a:pt x="37163" y="37157"/>
                </a:lnTo>
                <a:lnTo>
                  <a:pt x="77495" y="9969"/>
                </a:lnTo>
                <a:lnTo>
                  <a:pt x="126885" y="0"/>
                </a:lnTo>
                <a:lnTo>
                  <a:pt x="176274" y="9969"/>
                </a:lnTo>
                <a:lnTo>
                  <a:pt x="216601" y="37157"/>
                </a:lnTo>
                <a:lnTo>
                  <a:pt x="243789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293621" y="58578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873"/>
                </a:moveTo>
                <a:lnTo>
                  <a:pt x="9971" y="77484"/>
                </a:lnTo>
                <a:lnTo>
                  <a:pt x="37163" y="37157"/>
                </a:lnTo>
                <a:lnTo>
                  <a:pt x="77495" y="9969"/>
                </a:lnTo>
                <a:lnTo>
                  <a:pt x="126885" y="0"/>
                </a:lnTo>
                <a:lnTo>
                  <a:pt x="176274" y="9969"/>
                </a:lnTo>
                <a:lnTo>
                  <a:pt x="216601" y="37157"/>
                </a:lnTo>
                <a:lnTo>
                  <a:pt x="243789" y="77484"/>
                </a:lnTo>
                <a:lnTo>
                  <a:pt x="253758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9783936" y="585784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873"/>
                </a:moveTo>
                <a:lnTo>
                  <a:pt x="9969" y="77484"/>
                </a:lnTo>
                <a:lnTo>
                  <a:pt x="37157" y="37157"/>
                </a:lnTo>
                <a:lnTo>
                  <a:pt x="77484" y="9969"/>
                </a:lnTo>
                <a:lnTo>
                  <a:pt x="12687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866341" y="636401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758" y="126873"/>
                </a:moveTo>
                <a:lnTo>
                  <a:pt x="243787" y="176266"/>
                </a:lnTo>
                <a:lnTo>
                  <a:pt x="216595" y="216593"/>
                </a:lnTo>
                <a:lnTo>
                  <a:pt x="176263" y="243778"/>
                </a:lnTo>
                <a:lnTo>
                  <a:pt x="126872" y="253746"/>
                </a:lnTo>
                <a:lnTo>
                  <a:pt x="77484" y="243778"/>
                </a:lnTo>
                <a:lnTo>
                  <a:pt x="37157" y="216593"/>
                </a:lnTo>
                <a:lnTo>
                  <a:pt x="9969" y="176266"/>
                </a:lnTo>
                <a:lnTo>
                  <a:pt x="0" y="126873"/>
                </a:lnTo>
                <a:lnTo>
                  <a:pt x="9969" y="77479"/>
                </a:lnTo>
                <a:lnTo>
                  <a:pt x="37157" y="37152"/>
                </a:lnTo>
                <a:lnTo>
                  <a:pt x="77484" y="9967"/>
                </a:lnTo>
                <a:lnTo>
                  <a:pt x="126872" y="0"/>
                </a:lnTo>
                <a:lnTo>
                  <a:pt x="176263" y="9967"/>
                </a:lnTo>
                <a:lnTo>
                  <a:pt x="216595" y="37152"/>
                </a:lnTo>
                <a:lnTo>
                  <a:pt x="243787" y="77479"/>
                </a:lnTo>
                <a:lnTo>
                  <a:pt x="253758" y="1268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710922" y="6959060"/>
            <a:ext cx="565150" cy="282575"/>
          </a:xfrm>
          <a:custGeom>
            <a:avLst/>
            <a:gdLst/>
            <a:ahLst/>
            <a:cxnLst/>
            <a:rect l="l" t="t" r="r" b="b"/>
            <a:pathLst>
              <a:path w="565150" h="282575">
                <a:moveTo>
                  <a:pt x="0" y="282295"/>
                </a:moveTo>
                <a:lnTo>
                  <a:pt x="3694" y="236509"/>
                </a:lnTo>
                <a:lnTo>
                  <a:pt x="14391" y="193074"/>
                </a:lnTo>
                <a:lnTo>
                  <a:pt x="31509" y="152571"/>
                </a:lnTo>
                <a:lnTo>
                  <a:pt x="54467" y="115581"/>
                </a:lnTo>
                <a:lnTo>
                  <a:pt x="82683" y="82688"/>
                </a:lnTo>
                <a:lnTo>
                  <a:pt x="115576" y="54471"/>
                </a:lnTo>
                <a:lnTo>
                  <a:pt x="152565" y="31512"/>
                </a:lnTo>
                <a:lnTo>
                  <a:pt x="193069" y="14393"/>
                </a:lnTo>
                <a:lnTo>
                  <a:pt x="236506" y="3695"/>
                </a:lnTo>
                <a:lnTo>
                  <a:pt x="282295" y="0"/>
                </a:lnTo>
                <a:lnTo>
                  <a:pt x="328091" y="3695"/>
                </a:lnTo>
                <a:lnTo>
                  <a:pt x="371534" y="14393"/>
                </a:lnTo>
                <a:lnTo>
                  <a:pt x="412042" y="31512"/>
                </a:lnTo>
                <a:lnTo>
                  <a:pt x="449034" y="54471"/>
                </a:lnTo>
                <a:lnTo>
                  <a:pt x="481930" y="82688"/>
                </a:lnTo>
                <a:lnTo>
                  <a:pt x="510147" y="115581"/>
                </a:lnTo>
                <a:lnTo>
                  <a:pt x="533106" y="152571"/>
                </a:lnTo>
                <a:lnTo>
                  <a:pt x="550224" y="193074"/>
                </a:lnTo>
                <a:lnTo>
                  <a:pt x="560921" y="236509"/>
                </a:lnTo>
                <a:lnTo>
                  <a:pt x="564616" y="2822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839932" y="4856689"/>
            <a:ext cx="1016000" cy="300355"/>
          </a:xfrm>
          <a:custGeom>
            <a:avLst/>
            <a:gdLst/>
            <a:ahLst/>
            <a:cxnLst/>
            <a:rect l="l" t="t" r="r" b="b"/>
            <a:pathLst>
              <a:path w="1016000" h="300354">
                <a:moveTo>
                  <a:pt x="0" y="300329"/>
                </a:moveTo>
                <a:lnTo>
                  <a:pt x="13410" y="231464"/>
                </a:lnTo>
                <a:lnTo>
                  <a:pt x="51609" y="168249"/>
                </a:lnTo>
                <a:lnTo>
                  <a:pt x="79052" y="139323"/>
                </a:lnTo>
                <a:lnTo>
                  <a:pt x="111550" y="112485"/>
                </a:lnTo>
                <a:lnTo>
                  <a:pt x="148721" y="87961"/>
                </a:lnTo>
                <a:lnTo>
                  <a:pt x="190185" y="65976"/>
                </a:lnTo>
                <a:lnTo>
                  <a:pt x="235561" y="46755"/>
                </a:lnTo>
                <a:lnTo>
                  <a:pt x="284467" y="30524"/>
                </a:lnTo>
                <a:lnTo>
                  <a:pt x="336524" y="17508"/>
                </a:lnTo>
                <a:lnTo>
                  <a:pt x="391349" y="7931"/>
                </a:lnTo>
                <a:lnTo>
                  <a:pt x="448563" y="2020"/>
                </a:lnTo>
                <a:lnTo>
                  <a:pt x="507784" y="0"/>
                </a:lnTo>
                <a:lnTo>
                  <a:pt x="567000" y="2020"/>
                </a:lnTo>
                <a:lnTo>
                  <a:pt x="624211" y="7931"/>
                </a:lnTo>
                <a:lnTo>
                  <a:pt x="679035" y="17508"/>
                </a:lnTo>
                <a:lnTo>
                  <a:pt x="731091" y="30524"/>
                </a:lnTo>
                <a:lnTo>
                  <a:pt x="779999" y="46755"/>
                </a:lnTo>
                <a:lnTo>
                  <a:pt x="825376" y="65976"/>
                </a:lnTo>
                <a:lnTo>
                  <a:pt x="866843" y="87961"/>
                </a:lnTo>
                <a:lnTo>
                  <a:pt x="904017" y="112485"/>
                </a:lnTo>
                <a:lnTo>
                  <a:pt x="936518" y="139323"/>
                </a:lnTo>
                <a:lnTo>
                  <a:pt x="963964" y="168249"/>
                </a:lnTo>
                <a:lnTo>
                  <a:pt x="1002168" y="231464"/>
                </a:lnTo>
                <a:lnTo>
                  <a:pt x="1012164" y="265303"/>
                </a:lnTo>
                <a:lnTo>
                  <a:pt x="1015580" y="30032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223155" y="5550495"/>
            <a:ext cx="249554" cy="410209"/>
          </a:xfrm>
          <a:custGeom>
            <a:avLst/>
            <a:gdLst/>
            <a:ahLst/>
            <a:cxnLst/>
            <a:rect l="l" t="t" r="r" b="b"/>
            <a:pathLst>
              <a:path w="249554" h="410210">
                <a:moveTo>
                  <a:pt x="249123" y="0"/>
                </a:moveTo>
                <a:lnTo>
                  <a:pt x="249123" y="410108"/>
                </a:lnTo>
                <a:lnTo>
                  <a:pt x="0" y="410108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223158" y="5435930"/>
            <a:ext cx="249554" cy="125095"/>
          </a:xfrm>
          <a:custGeom>
            <a:avLst/>
            <a:gdLst/>
            <a:ahLst/>
            <a:cxnLst/>
            <a:rect l="l" t="t" r="r" b="b"/>
            <a:pathLst>
              <a:path w="249554" h="125095">
                <a:moveTo>
                  <a:pt x="0" y="124548"/>
                </a:moveTo>
                <a:lnTo>
                  <a:pt x="9789" y="76059"/>
                </a:lnTo>
                <a:lnTo>
                  <a:pt x="36485" y="36471"/>
                </a:lnTo>
                <a:lnTo>
                  <a:pt x="76075" y="9784"/>
                </a:lnTo>
                <a:lnTo>
                  <a:pt x="124548" y="0"/>
                </a:lnTo>
                <a:lnTo>
                  <a:pt x="173042" y="9784"/>
                </a:lnTo>
                <a:lnTo>
                  <a:pt x="212639" y="36471"/>
                </a:lnTo>
                <a:lnTo>
                  <a:pt x="239334" y="76059"/>
                </a:lnTo>
                <a:lnTo>
                  <a:pt x="249123" y="1245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839933" y="5154434"/>
            <a:ext cx="1016000" cy="3022600"/>
          </a:xfrm>
          <a:custGeom>
            <a:avLst/>
            <a:gdLst/>
            <a:ahLst/>
            <a:cxnLst/>
            <a:rect l="l" t="t" r="r" b="b"/>
            <a:pathLst>
              <a:path w="1016000" h="3022600">
                <a:moveTo>
                  <a:pt x="0" y="3022498"/>
                </a:moveTo>
                <a:lnTo>
                  <a:pt x="1015593" y="3022498"/>
                </a:lnTo>
                <a:lnTo>
                  <a:pt x="1015593" y="0"/>
                </a:lnTo>
                <a:lnTo>
                  <a:pt x="0" y="0"/>
                </a:lnTo>
                <a:lnTo>
                  <a:pt x="0" y="302249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197100" y="6169482"/>
            <a:ext cx="1643380" cy="2007870"/>
          </a:xfrm>
          <a:custGeom>
            <a:avLst/>
            <a:gdLst/>
            <a:ahLst/>
            <a:cxnLst/>
            <a:rect l="l" t="t" r="r" b="b"/>
            <a:pathLst>
              <a:path w="1643379" h="2007870">
                <a:moveTo>
                  <a:pt x="0" y="2007450"/>
                </a:moveTo>
                <a:lnTo>
                  <a:pt x="1642833" y="2007450"/>
                </a:lnTo>
                <a:lnTo>
                  <a:pt x="1642833" y="0"/>
                </a:lnTo>
                <a:lnTo>
                  <a:pt x="0" y="0"/>
                </a:lnTo>
                <a:lnTo>
                  <a:pt x="0" y="200745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197106" y="5357179"/>
            <a:ext cx="1633855" cy="821690"/>
          </a:xfrm>
          <a:custGeom>
            <a:avLst/>
            <a:gdLst/>
            <a:ahLst/>
            <a:cxnLst/>
            <a:rect l="l" t="t" r="r" b="b"/>
            <a:pathLst>
              <a:path w="1633854" h="821689">
                <a:moveTo>
                  <a:pt x="0" y="812279"/>
                </a:moveTo>
                <a:lnTo>
                  <a:pt x="812279" y="0"/>
                </a:lnTo>
                <a:lnTo>
                  <a:pt x="1633702" y="8214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0034432" y="8170626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09">
                <a:moveTo>
                  <a:pt x="0" y="0"/>
                </a:moveTo>
                <a:lnTo>
                  <a:pt x="518532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803318" y="5554587"/>
            <a:ext cx="1870710" cy="0"/>
          </a:xfrm>
          <a:custGeom>
            <a:avLst/>
            <a:gdLst/>
            <a:ahLst/>
            <a:cxnLst/>
            <a:rect l="l" t="t" r="r" b="b"/>
            <a:pathLst>
              <a:path w="1870709">
                <a:moveTo>
                  <a:pt x="187068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1810240" y="5554600"/>
            <a:ext cx="2429510" cy="0"/>
          </a:xfrm>
          <a:custGeom>
            <a:avLst/>
            <a:gdLst/>
            <a:ahLst/>
            <a:cxnLst/>
            <a:rect l="l" t="t" r="r" b="b"/>
            <a:pathLst>
              <a:path w="2429509">
                <a:moveTo>
                  <a:pt x="24289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946944" y="6095466"/>
            <a:ext cx="1416050" cy="0"/>
          </a:xfrm>
          <a:custGeom>
            <a:avLst/>
            <a:gdLst/>
            <a:ahLst/>
            <a:cxnLst/>
            <a:rect l="l" t="t" r="r" b="b"/>
            <a:pathLst>
              <a:path w="1416050">
                <a:moveTo>
                  <a:pt x="141582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2175995" y="6095479"/>
            <a:ext cx="1804035" cy="0"/>
          </a:xfrm>
          <a:custGeom>
            <a:avLst/>
            <a:gdLst/>
            <a:ahLst/>
            <a:cxnLst/>
            <a:rect l="l" t="t" r="r" b="b"/>
            <a:pathLst>
              <a:path w="1804034">
                <a:moveTo>
                  <a:pt x="180364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3012737" y="5304612"/>
            <a:ext cx="110489" cy="250190"/>
          </a:xfrm>
          <a:custGeom>
            <a:avLst/>
            <a:gdLst/>
            <a:ahLst/>
            <a:cxnLst/>
            <a:rect l="l" t="t" r="r" b="b"/>
            <a:pathLst>
              <a:path w="110490" h="250189">
                <a:moveTo>
                  <a:pt x="0" y="249999"/>
                </a:moveTo>
                <a:lnTo>
                  <a:pt x="110248" y="249999"/>
                </a:lnTo>
                <a:lnTo>
                  <a:pt x="110248" y="0"/>
                </a:lnTo>
                <a:lnTo>
                  <a:pt x="0" y="0"/>
                </a:lnTo>
                <a:lnTo>
                  <a:pt x="0" y="2499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4538960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4538960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3447927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3447927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2957606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2957606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2467297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2467297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3447927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2957606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80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2467297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1628183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1628183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1137874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37874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0647553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0647553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1628183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1137874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0647553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2146607" y="5914988"/>
            <a:ext cx="0" cy="2256155"/>
          </a:xfrm>
          <a:custGeom>
            <a:avLst/>
            <a:gdLst/>
            <a:ahLst/>
            <a:cxnLst/>
            <a:rect l="l" t="t" r="r" b="b"/>
            <a:pathLst>
              <a:path h="2256154">
                <a:moveTo>
                  <a:pt x="0" y="0"/>
                </a:moveTo>
                <a:lnTo>
                  <a:pt x="0" y="22556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0362716" y="5954303"/>
            <a:ext cx="0" cy="2216785"/>
          </a:xfrm>
          <a:custGeom>
            <a:avLst/>
            <a:gdLst/>
            <a:ahLst/>
            <a:cxnLst/>
            <a:rect l="l" t="t" r="r" b="b"/>
            <a:pathLst>
              <a:path h="2216784">
                <a:moveTo>
                  <a:pt x="0" y="0"/>
                </a:moveTo>
                <a:lnTo>
                  <a:pt x="0" y="22163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4522319" y="696107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0" y="126873"/>
                </a:moveTo>
                <a:lnTo>
                  <a:pt x="9969" y="176268"/>
                </a:lnTo>
                <a:lnTo>
                  <a:pt x="37157" y="216600"/>
                </a:lnTo>
                <a:lnTo>
                  <a:pt x="77484" y="243789"/>
                </a:lnTo>
                <a:lnTo>
                  <a:pt x="126873" y="253758"/>
                </a:lnTo>
                <a:lnTo>
                  <a:pt x="176263" y="243789"/>
                </a:lnTo>
                <a:lnTo>
                  <a:pt x="216595" y="216600"/>
                </a:lnTo>
                <a:lnTo>
                  <a:pt x="243787" y="176268"/>
                </a:lnTo>
                <a:lnTo>
                  <a:pt x="253758" y="126873"/>
                </a:lnTo>
                <a:lnTo>
                  <a:pt x="243787" y="77484"/>
                </a:lnTo>
                <a:lnTo>
                  <a:pt x="216595" y="37157"/>
                </a:lnTo>
                <a:lnTo>
                  <a:pt x="176263" y="9969"/>
                </a:lnTo>
                <a:lnTo>
                  <a:pt x="126873" y="0"/>
                </a:lnTo>
                <a:lnTo>
                  <a:pt x="77484" y="9969"/>
                </a:lnTo>
                <a:lnTo>
                  <a:pt x="37157" y="37157"/>
                </a:lnTo>
                <a:lnTo>
                  <a:pt x="9969" y="77484"/>
                </a:lnTo>
                <a:lnTo>
                  <a:pt x="0" y="1268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3431297" y="58515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253758" y="126873"/>
                </a:moveTo>
                <a:lnTo>
                  <a:pt x="243789" y="77484"/>
                </a:lnTo>
                <a:lnTo>
                  <a:pt x="216600" y="37157"/>
                </a:lnTo>
                <a:lnTo>
                  <a:pt x="176268" y="9969"/>
                </a:lnTo>
                <a:lnTo>
                  <a:pt x="126872" y="0"/>
                </a:lnTo>
                <a:lnTo>
                  <a:pt x="77484" y="9969"/>
                </a:lnTo>
                <a:lnTo>
                  <a:pt x="37157" y="37157"/>
                </a:lnTo>
                <a:lnTo>
                  <a:pt x="9969" y="77484"/>
                </a:lnTo>
                <a:lnTo>
                  <a:pt x="0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2940983" y="58515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253758" y="126873"/>
                </a:moveTo>
                <a:lnTo>
                  <a:pt x="243789" y="77484"/>
                </a:lnTo>
                <a:lnTo>
                  <a:pt x="216601" y="37157"/>
                </a:lnTo>
                <a:lnTo>
                  <a:pt x="176274" y="9969"/>
                </a:lnTo>
                <a:lnTo>
                  <a:pt x="126885" y="0"/>
                </a:lnTo>
                <a:lnTo>
                  <a:pt x="77495" y="9969"/>
                </a:lnTo>
                <a:lnTo>
                  <a:pt x="37163" y="37157"/>
                </a:lnTo>
                <a:lnTo>
                  <a:pt x="9971" y="77484"/>
                </a:lnTo>
                <a:lnTo>
                  <a:pt x="0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2450668" y="58515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253758" y="126873"/>
                </a:moveTo>
                <a:lnTo>
                  <a:pt x="243789" y="77484"/>
                </a:lnTo>
                <a:lnTo>
                  <a:pt x="216601" y="37157"/>
                </a:lnTo>
                <a:lnTo>
                  <a:pt x="176274" y="9969"/>
                </a:lnTo>
                <a:lnTo>
                  <a:pt x="126885" y="0"/>
                </a:lnTo>
                <a:lnTo>
                  <a:pt x="77495" y="9969"/>
                </a:lnTo>
                <a:lnTo>
                  <a:pt x="37163" y="37157"/>
                </a:lnTo>
                <a:lnTo>
                  <a:pt x="9971" y="77484"/>
                </a:lnTo>
                <a:lnTo>
                  <a:pt x="0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9794735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9794735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287776" y="6910323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304413" y="6383096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44"/>
                </a:moveTo>
                <a:lnTo>
                  <a:pt x="220484" y="355244"/>
                </a:lnTo>
                <a:lnTo>
                  <a:pt x="22048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9794735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9304413" y="7437564"/>
            <a:ext cx="220979" cy="355600"/>
          </a:xfrm>
          <a:custGeom>
            <a:avLst/>
            <a:gdLst/>
            <a:ahLst/>
            <a:cxnLst/>
            <a:rect l="l" t="t" r="r" b="b"/>
            <a:pathLst>
              <a:path w="220979" h="355600">
                <a:moveTo>
                  <a:pt x="0" y="355257"/>
                </a:moveTo>
                <a:lnTo>
                  <a:pt x="220484" y="355257"/>
                </a:lnTo>
                <a:lnTo>
                  <a:pt x="220484" y="0"/>
                </a:lnTo>
                <a:lnTo>
                  <a:pt x="0" y="0"/>
                </a:lnTo>
                <a:lnTo>
                  <a:pt x="0" y="35525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778094" y="58515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253758" y="126873"/>
                </a:moveTo>
                <a:lnTo>
                  <a:pt x="243789" y="77484"/>
                </a:lnTo>
                <a:lnTo>
                  <a:pt x="216601" y="37157"/>
                </a:lnTo>
                <a:lnTo>
                  <a:pt x="176274" y="9969"/>
                </a:lnTo>
                <a:lnTo>
                  <a:pt x="126885" y="0"/>
                </a:lnTo>
                <a:lnTo>
                  <a:pt x="77495" y="9969"/>
                </a:lnTo>
                <a:lnTo>
                  <a:pt x="37163" y="37157"/>
                </a:lnTo>
                <a:lnTo>
                  <a:pt x="9971" y="77484"/>
                </a:lnTo>
                <a:lnTo>
                  <a:pt x="0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9287779" y="5851540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253758" y="126873"/>
                </a:moveTo>
                <a:lnTo>
                  <a:pt x="243789" y="77484"/>
                </a:lnTo>
                <a:lnTo>
                  <a:pt x="216601" y="37157"/>
                </a:lnTo>
                <a:lnTo>
                  <a:pt x="176274" y="9969"/>
                </a:lnTo>
                <a:lnTo>
                  <a:pt x="126885" y="0"/>
                </a:lnTo>
                <a:lnTo>
                  <a:pt x="77495" y="9969"/>
                </a:lnTo>
                <a:lnTo>
                  <a:pt x="37163" y="37157"/>
                </a:lnTo>
                <a:lnTo>
                  <a:pt x="9971" y="77484"/>
                </a:lnTo>
                <a:lnTo>
                  <a:pt x="0" y="1268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924350" y="585154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873" y="126873"/>
                </a:moveTo>
                <a:lnTo>
                  <a:pt x="116903" y="77484"/>
                </a:lnTo>
                <a:lnTo>
                  <a:pt x="89715" y="37157"/>
                </a:lnTo>
                <a:lnTo>
                  <a:pt x="49388" y="996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3979652" y="5914974"/>
            <a:ext cx="1405255" cy="2256155"/>
          </a:xfrm>
          <a:custGeom>
            <a:avLst/>
            <a:gdLst/>
            <a:ahLst/>
            <a:cxnLst/>
            <a:rect l="l" t="t" r="r" b="b"/>
            <a:pathLst>
              <a:path w="1405255" h="2256154">
                <a:moveTo>
                  <a:pt x="1404975" y="2255672"/>
                </a:moveTo>
                <a:lnTo>
                  <a:pt x="0" y="2255672"/>
                </a:lnTo>
                <a:lnTo>
                  <a:pt x="0" y="0"/>
                </a:lnTo>
                <a:lnTo>
                  <a:pt x="1404975" y="0"/>
                </a:lnTo>
                <a:lnTo>
                  <a:pt x="1404975" y="22556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349650" y="632847"/>
            <a:ext cx="8998549" cy="899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2113763" y="2119397"/>
            <a:ext cx="379730" cy="484505"/>
          </a:xfrm>
          <a:custGeom>
            <a:avLst/>
            <a:gdLst/>
            <a:ahLst/>
            <a:cxnLst/>
            <a:rect l="l" t="t" r="r" b="b"/>
            <a:pathLst>
              <a:path w="379730" h="484505">
                <a:moveTo>
                  <a:pt x="184264" y="9296"/>
                </a:moveTo>
                <a:lnTo>
                  <a:pt x="2324" y="9296"/>
                </a:lnTo>
                <a:lnTo>
                  <a:pt x="36452" y="11436"/>
                </a:lnTo>
                <a:lnTo>
                  <a:pt x="56421" y="19454"/>
                </a:lnTo>
                <a:lnTo>
                  <a:pt x="65790" y="35747"/>
                </a:lnTo>
                <a:lnTo>
                  <a:pt x="68122" y="62712"/>
                </a:lnTo>
                <a:lnTo>
                  <a:pt x="68122" y="421195"/>
                </a:lnTo>
                <a:lnTo>
                  <a:pt x="65790" y="448496"/>
                </a:lnTo>
                <a:lnTo>
                  <a:pt x="56421" y="464761"/>
                </a:lnTo>
                <a:lnTo>
                  <a:pt x="36452" y="472603"/>
                </a:lnTo>
                <a:lnTo>
                  <a:pt x="2324" y="474637"/>
                </a:lnTo>
                <a:lnTo>
                  <a:pt x="0" y="474637"/>
                </a:lnTo>
                <a:lnTo>
                  <a:pt x="0" y="483920"/>
                </a:lnTo>
                <a:lnTo>
                  <a:pt x="369328" y="483920"/>
                </a:lnTo>
                <a:lnTo>
                  <a:pt x="371652" y="480822"/>
                </a:lnTo>
                <a:lnTo>
                  <a:pt x="371769" y="467664"/>
                </a:lnTo>
                <a:lnTo>
                  <a:pt x="181165" y="467664"/>
                </a:lnTo>
                <a:lnTo>
                  <a:pt x="148837" y="465801"/>
                </a:lnTo>
                <a:lnTo>
                  <a:pt x="129782" y="458565"/>
                </a:lnTo>
                <a:lnTo>
                  <a:pt x="120741" y="443490"/>
                </a:lnTo>
                <a:lnTo>
                  <a:pt x="118452" y="418109"/>
                </a:lnTo>
                <a:lnTo>
                  <a:pt x="118519" y="62712"/>
                </a:lnTo>
                <a:lnTo>
                  <a:pt x="120790" y="36401"/>
                </a:lnTo>
                <a:lnTo>
                  <a:pt x="130170" y="19842"/>
                </a:lnTo>
                <a:lnTo>
                  <a:pt x="150144" y="11557"/>
                </a:lnTo>
                <a:lnTo>
                  <a:pt x="184264" y="9296"/>
                </a:lnTo>
                <a:close/>
              </a:path>
              <a:path w="379730" h="484505">
                <a:moveTo>
                  <a:pt x="370103" y="362356"/>
                </a:moveTo>
                <a:lnTo>
                  <a:pt x="370103" y="364693"/>
                </a:lnTo>
                <a:lnTo>
                  <a:pt x="357888" y="406907"/>
                </a:lnTo>
                <a:lnTo>
                  <a:pt x="336318" y="439400"/>
                </a:lnTo>
                <a:lnTo>
                  <a:pt x="305313" y="460283"/>
                </a:lnTo>
                <a:lnTo>
                  <a:pt x="264795" y="467664"/>
                </a:lnTo>
                <a:lnTo>
                  <a:pt x="371769" y="467664"/>
                </a:lnTo>
                <a:lnTo>
                  <a:pt x="372318" y="445716"/>
                </a:lnTo>
                <a:lnTo>
                  <a:pt x="374072" y="417525"/>
                </a:lnTo>
                <a:lnTo>
                  <a:pt x="376549" y="390209"/>
                </a:lnTo>
                <a:lnTo>
                  <a:pt x="379387" y="366242"/>
                </a:lnTo>
                <a:lnTo>
                  <a:pt x="379387" y="363143"/>
                </a:lnTo>
                <a:lnTo>
                  <a:pt x="370103" y="362356"/>
                </a:lnTo>
                <a:close/>
              </a:path>
              <a:path w="379730" h="484505">
                <a:moveTo>
                  <a:pt x="2324" y="0"/>
                </a:moveTo>
                <a:lnTo>
                  <a:pt x="0" y="0"/>
                </a:lnTo>
                <a:lnTo>
                  <a:pt x="0" y="9296"/>
                </a:lnTo>
                <a:lnTo>
                  <a:pt x="187363" y="9296"/>
                </a:lnTo>
                <a:lnTo>
                  <a:pt x="187363" y="2311"/>
                </a:lnTo>
                <a:lnTo>
                  <a:pt x="92900" y="2311"/>
                </a:lnTo>
                <a:lnTo>
                  <a:pt x="67868" y="1950"/>
                </a:lnTo>
                <a:lnTo>
                  <a:pt x="22141" y="361"/>
                </a:lnTo>
                <a:lnTo>
                  <a:pt x="2324" y="0"/>
                </a:lnTo>
                <a:close/>
              </a:path>
              <a:path w="379730" h="484505">
                <a:moveTo>
                  <a:pt x="187363" y="0"/>
                </a:moveTo>
                <a:lnTo>
                  <a:pt x="184264" y="0"/>
                </a:lnTo>
                <a:lnTo>
                  <a:pt x="164986" y="361"/>
                </a:lnTo>
                <a:lnTo>
                  <a:pt x="119157" y="1950"/>
                </a:lnTo>
                <a:lnTo>
                  <a:pt x="92900" y="2311"/>
                </a:lnTo>
                <a:lnTo>
                  <a:pt x="187363" y="2311"/>
                </a:lnTo>
                <a:lnTo>
                  <a:pt x="187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2497772" y="2109322"/>
            <a:ext cx="549275" cy="494030"/>
          </a:xfrm>
          <a:custGeom>
            <a:avLst/>
            <a:gdLst/>
            <a:ahLst/>
            <a:cxnLst/>
            <a:rect l="l" t="t" r="r" b="b"/>
            <a:pathLst>
              <a:path w="549275" h="494030">
                <a:moveTo>
                  <a:pt x="185839" y="484708"/>
                </a:moveTo>
                <a:lnTo>
                  <a:pt x="0" y="484708"/>
                </a:lnTo>
                <a:lnTo>
                  <a:pt x="0" y="493991"/>
                </a:lnTo>
                <a:lnTo>
                  <a:pt x="4648" y="493991"/>
                </a:lnTo>
                <a:lnTo>
                  <a:pt x="26126" y="493505"/>
                </a:lnTo>
                <a:lnTo>
                  <a:pt x="65311" y="491366"/>
                </a:lnTo>
                <a:lnTo>
                  <a:pt x="89839" y="490880"/>
                </a:lnTo>
                <a:lnTo>
                  <a:pt x="185839" y="490880"/>
                </a:lnTo>
                <a:lnTo>
                  <a:pt x="185839" y="484708"/>
                </a:lnTo>
                <a:close/>
              </a:path>
              <a:path w="549275" h="494030">
                <a:moveTo>
                  <a:pt x="185839" y="490880"/>
                </a:moveTo>
                <a:lnTo>
                  <a:pt x="89839" y="490880"/>
                </a:lnTo>
                <a:lnTo>
                  <a:pt x="116736" y="491366"/>
                </a:lnTo>
                <a:lnTo>
                  <a:pt x="159509" y="493505"/>
                </a:lnTo>
                <a:lnTo>
                  <a:pt x="181190" y="493991"/>
                </a:lnTo>
                <a:lnTo>
                  <a:pt x="185839" y="493991"/>
                </a:lnTo>
                <a:lnTo>
                  <a:pt x="185839" y="490880"/>
                </a:lnTo>
                <a:close/>
              </a:path>
              <a:path w="549275" h="494030">
                <a:moveTo>
                  <a:pt x="548970" y="484708"/>
                </a:moveTo>
                <a:lnTo>
                  <a:pt x="368579" y="484708"/>
                </a:lnTo>
                <a:lnTo>
                  <a:pt x="368579" y="493991"/>
                </a:lnTo>
                <a:lnTo>
                  <a:pt x="373202" y="493991"/>
                </a:lnTo>
                <a:lnTo>
                  <a:pt x="393535" y="493505"/>
                </a:lnTo>
                <a:lnTo>
                  <a:pt x="432763" y="491366"/>
                </a:lnTo>
                <a:lnTo>
                  <a:pt x="455282" y="490880"/>
                </a:lnTo>
                <a:lnTo>
                  <a:pt x="548970" y="490880"/>
                </a:lnTo>
                <a:lnTo>
                  <a:pt x="548970" y="484708"/>
                </a:lnTo>
                <a:close/>
              </a:path>
              <a:path w="549275" h="494030">
                <a:moveTo>
                  <a:pt x="548970" y="490880"/>
                </a:moveTo>
                <a:lnTo>
                  <a:pt x="455282" y="490880"/>
                </a:lnTo>
                <a:lnTo>
                  <a:pt x="476929" y="491366"/>
                </a:lnTo>
                <a:lnTo>
                  <a:pt x="522238" y="493505"/>
                </a:lnTo>
                <a:lnTo>
                  <a:pt x="544321" y="493991"/>
                </a:lnTo>
                <a:lnTo>
                  <a:pt x="548970" y="493991"/>
                </a:lnTo>
                <a:lnTo>
                  <a:pt x="548970" y="490880"/>
                </a:lnTo>
                <a:close/>
              </a:path>
              <a:path w="549275" h="494030">
                <a:moveTo>
                  <a:pt x="272541" y="0"/>
                </a:moveTo>
                <a:lnTo>
                  <a:pt x="264032" y="774"/>
                </a:lnTo>
                <a:lnTo>
                  <a:pt x="263258" y="3111"/>
                </a:lnTo>
                <a:lnTo>
                  <a:pt x="99885" y="388683"/>
                </a:lnTo>
                <a:lnTo>
                  <a:pt x="77169" y="436032"/>
                </a:lnTo>
                <a:lnTo>
                  <a:pt x="55757" y="465447"/>
                </a:lnTo>
                <a:lnTo>
                  <a:pt x="32600" y="480486"/>
                </a:lnTo>
                <a:lnTo>
                  <a:pt x="4648" y="484708"/>
                </a:lnTo>
                <a:lnTo>
                  <a:pt x="181190" y="484708"/>
                </a:lnTo>
                <a:lnTo>
                  <a:pt x="138471" y="479723"/>
                </a:lnTo>
                <a:lnTo>
                  <a:pt x="112953" y="463996"/>
                </a:lnTo>
                <a:lnTo>
                  <a:pt x="105295" y="436364"/>
                </a:lnTo>
                <a:lnTo>
                  <a:pt x="116154" y="395668"/>
                </a:lnTo>
                <a:lnTo>
                  <a:pt x="182727" y="237693"/>
                </a:lnTo>
                <a:lnTo>
                  <a:pt x="384721" y="237693"/>
                </a:lnTo>
                <a:lnTo>
                  <a:pt x="377009" y="221449"/>
                </a:lnTo>
                <a:lnTo>
                  <a:pt x="189699" y="221449"/>
                </a:lnTo>
                <a:lnTo>
                  <a:pt x="251650" y="75120"/>
                </a:lnTo>
                <a:lnTo>
                  <a:pt x="307532" y="75120"/>
                </a:lnTo>
                <a:lnTo>
                  <a:pt x="273342" y="3111"/>
                </a:lnTo>
                <a:lnTo>
                  <a:pt x="272541" y="0"/>
                </a:lnTo>
                <a:close/>
              </a:path>
              <a:path w="549275" h="494030">
                <a:moveTo>
                  <a:pt x="384721" y="237693"/>
                </a:moveTo>
                <a:lnTo>
                  <a:pt x="328294" y="237693"/>
                </a:lnTo>
                <a:lnTo>
                  <a:pt x="418134" y="427393"/>
                </a:lnTo>
                <a:lnTo>
                  <a:pt x="427653" y="455304"/>
                </a:lnTo>
                <a:lnTo>
                  <a:pt x="424114" y="472900"/>
                </a:lnTo>
                <a:lnTo>
                  <a:pt x="406352" y="482071"/>
                </a:lnTo>
                <a:lnTo>
                  <a:pt x="373202" y="484708"/>
                </a:lnTo>
                <a:lnTo>
                  <a:pt x="544321" y="484708"/>
                </a:lnTo>
                <a:lnTo>
                  <a:pt x="521931" y="480473"/>
                </a:lnTo>
                <a:lnTo>
                  <a:pt x="501640" y="465350"/>
                </a:lnTo>
                <a:lnTo>
                  <a:pt x="480621" y="435705"/>
                </a:lnTo>
                <a:lnTo>
                  <a:pt x="456044" y="387908"/>
                </a:lnTo>
                <a:lnTo>
                  <a:pt x="384721" y="237693"/>
                </a:lnTo>
                <a:close/>
              </a:path>
              <a:path w="549275" h="494030">
                <a:moveTo>
                  <a:pt x="307532" y="75120"/>
                </a:moveTo>
                <a:lnTo>
                  <a:pt x="251650" y="75120"/>
                </a:lnTo>
                <a:lnTo>
                  <a:pt x="320560" y="221449"/>
                </a:lnTo>
                <a:lnTo>
                  <a:pt x="377009" y="221449"/>
                </a:lnTo>
                <a:lnTo>
                  <a:pt x="307532" y="7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2994064" y="2119392"/>
            <a:ext cx="481330" cy="484505"/>
          </a:xfrm>
          <a:custGeom>
            <a:avLst/>
            <a:gdLst/>
            <a:ahLst/>
            <a:cxnLst/>
            <a:rect l="l" t="t" r="r" b="b"/>
            <a:pathLst>
              <a:path w="481329" h="484505">
                <a:moveTo>
                  <a:pt x="336029" y="474649"/>
                </a:moveTo>
                <a:lnTo>
                  <a:pt x="147129" y="474649"/>
                </a:lnTo>
                <a:lnTo>
                  <a:pt x="147129" y="483933"/>
                </a:lnTo>
                <a:lnTo>
                  <a:pt x="150215" y="483933"/>
                </a:lnTo>
                <a:lnTo>
                  <a:pt x="170152" y="483691"/>
                </a:lnTo>
                <a:lnTo>
                  <a:pt x="216418" y="482626"/>
                </a:lnTo>
                <a:lnTo>
                  <a:pt x="336029" y="482384"/>
                </a:lnTo>
                <a:lnTo>
                  <a:pt x="336029" y="474649"/>
                </a:lnTo>
                <a:close/>
              </a:path>
              <a:path w="481329" h="484505">
                <a:moveTo>
                  <a:pt x="336029" y="482384"/>
                </a:moveTo>
                <a:lnTo>
                  <a:pt x="241592" y="482384"/>
                </a:lnTo>
                <a:lnTo>
                  <a:pt x="267399" y="482626"/>
                </a:lnTo>
                <a:lnTo>
                  <a:pt x="313222" y="483691"/>
                </a:lnTo>
                <a:lnTo>
                  <a:pt x="332943" y="483933"/>
                </a:lnTo>
                <a:lnTo>
                  <a:pt x="336029" y="483933"/>
                </a:lnTo>
                <a:lnTo>
                  <a:pt x="336029" y="482384"/>
                </a:lnTo>
                <a:close/>
              </a:path>
              <a:path w="481329" h="484505">
                <a:moveTo>
                  <a:pt x="165709" y="9296"/>
                </a:moveTo>
                <a:lnTo>
                  <a:pt x="2336" y="9296"/>
                </a:lnTo>
                <a:lnTo>
                  <a:pt x="25671" y="12308"/>
                </a:lnTo>
                <a:lnTo>
                  <a:pt x="46758" y="22361"/>
                </a:lnTo>
                <a:lnTo>
                  <a:pt x="67116" y="40982"/>
                </a:lnTo>
                <a:lnTo>
                  <a:pt x="88264" y="69697"/>
                </a:lnTo>
                <a:lnTo>
                  <a:pt x="216814" y="257835"/>
                </a:lnTo>
                <a:lnTo>
                  <a:pt x="216814" y="421208"/>
                </a:lnTo>
                <a:lnTo>
                  <a:pt x="214357" y="448503"/>
                </a:lnTo>
                <a:lnTo>
                  <a:pt x="204712" y="464769"/>
                </a:lnTo>
                <a:lnTo>
                  <a:pt x="184469" y="472614"/>
                </a:lnTo>
                <a:lnTo>
                  <a:pt x="150215" y="474649"/>
                </a:lnTo>
                <a:lnTo>
                  <a:pt x="332943" y="474649"/>
                </a:lnTo>
                <a:lnTo>
                  <a:pt x="298491" y="472614"/>
                </a:lnTo>
                <a:lnTo>
                  <a:pt x="278553" y="464769"/>
                </a:lnTo>
                <a:lnTo>
                  <a:pt x="269358" y="448503"/>
                </a:lnTo>
                <a:lnTo>
                  <a:pt x="267131" y="421208"/>
                </a:lnTo>
                <a:lnTo>
                  <a:pt x="267131" y="246214"/>
                </a:lnTo>
                <a:lnTo>
                  <a:pt x="279159" y="227634"/>
                </a:lnTo>
                <a:lnTo>
                  <a:pt x="257835" y="227634"/>
                </a:lnTo>
                <a:lnTo>
                  <a:pt x="133197" y="44132"/>
                </a:lnTo>
                <a:lnTo>
                  <a:pt x="125424" y="28895"/>
                </a:lnTo>
                <a:lnTo>
                  <a:pt x="127960" y="18008"/>
                </a:lnTo>
                <a:lnTo>
                  <a:pt x="141243" y="11474"/>
                </a:lnTo>
                <a:lnTo>
                  <a:pt x="165709" y="9296"/>
                </a:lnTo>
                <a:close/>
              </a:path>
              <a:path w="481329" h="484505">
                <a:moveTo>
                  <a:pt x="477735" y="9296"/>
                </a:moveTo>
                <a:lnTo>
                  <a:pt x="327520" y="9296"/>
                </a:lnTo>
                <a:lnTo>
                  <a:pt x="354789" y="14147"/>
                </a:lnTo>
                <a:lnTo>
                  <a:pt x="367977" y="28362"/>
                </a:lnTo>
                <a:lnTo>
                  <a:pt x="366937" y="51430"/>
                </a:lnTo>
                <a:lnTo>
                  <a:pt x="351523" y="82842"/>
                </a:lnTo>
                <a:lnTo>
                  <a:pt x="257835" y="227634"/>
                </a:lnTo>
                <a:lnTo>
                  <a:pt x="279159" y="227634"/>
                </a:lnTo>
                <a:lnTo>
                  <a:pt x="370878" y="85953"/>
                </a:lnTo>
                <a:lnTo>
                  <a:pt x="395202" y="54050"/>
                </a:lnTo>
                <a:lnTo>
                  <a:pt x="421987" y="29913"/>
                </a:lnTo>
                <a:lnTo>
                  <a:pt x="449932" y="14632"/>
                </a:lnTo>
                <a:lnTo>
                  <a:pt x="477735" y="9296"/>
                </a:lnTo>
                <a:close/>
              </a:path>
              <a:path w="481329" h="484505">
                <a:moveTo>
                  <a:pt x="2336" y="0"/>
                </a:moveTo>
                <a:lnTo>
                  <a:pt x="0" y="0"/>
                </a:lnTo>
                <a:lnTo>
                  <a:pt x="0" y="9296"/>
                </a:lnTo>
                <a:lnTo>
                  <a:pt x="168020" y="9296"/>
                </a:lnTo>
                <a:lnTo>
                  <a:pt x="168020" y="2324"/>
                </a:lnTo>
                <a:lnTo>
                  <a:pt x="57289" y="2324"/>
                </a:lnTo>
                <a:lnTo>
                  <a:pt x="44025" y="1960"/>
                </a:lnTo>
                <a:lnTo>
                  <a:pt x="16036" y="363"/>
                </a:lnTo>
                <a:lnTo>
                  <a:pt x="2336" y="0"/>
                </a:lnTo>
                <a:close/>
              </a:path>
              <a:path w="481329" h="484505">
                <a:moveTo>
                  <a:pt x="327520" y="0"/>
                </a:moveTo>
                <a:lnTo>
                  <a:pt x="325208" y="0"/>
                </a:lnTo>
                <a:lnTo>
                  <a:pt x="325208" y="9296"/>
                </a:lnTo>
                <a:lnTo>
                  <a:pt x="480821" y="9296"/>
                </a:lnTo>
                <a:lnTo>
                  <a:pt x="480821" y="2324"/>
                </a:lnTo>
                <a:lnTo>
                  <a:pt x="418109" y="2324"/>
                </a:lnTo>
                <a:lnTo>
                  <a:pt x="390349" y="1960"/>
                </a:lnTo>
                <a:lnTo>
                  <a:pt x="347879" y="363"/>
                </a:lnTo>
                <a:lnTo>
                  <a:pt x="327520" y="0"/>
                </a:lnTo>
                <a:close/>
              </a:path>
              <a:path w="481329" h="484505">
                <a:moveTo>
                  <a:pt x="168020" y="0"/>
                </a:moveTo>
                <a:lnTo>
                  <a:pt x="165709" y="0"/>
                </a:lnTo>
                <a:lnTo>
                  <a:pt x="143211" y="363"/>
                </a:lnTo>
                <a:lnTo>
                  <a:pt x="88060" y="1960"/>
                </a:lnTo>
                <a:lnTo>
                  <a:pt x="57289" y="2324"/>
                </a:lnTo>
                <a:lnTo>
                  <a:pt x="168020" y="2324"/>
                </a:lnTo>
                <a:lnTo>
                  <a:pt x="168020" y="0"/>
                </a:lnTo>
                <a:close/>
              </a:path>
              <a:path w="481329" h="484505">
                <a:moveTo>
                  <a:pt x="480821" y="0"/>
                </a:moveTo>
                <a:lnTo>
                  <a:pt x="477735" y="0"/>
                </a:lnTo>
                <a:lnTo>
                  <a:pt x="462534" y="363"/>
                </a:lnTo>
                <a:lnTo>
                  <a:pt x="435046" y="1960"/>
                </a:lnTo>
                <a:lnTo>
                  <a:pt x="418109" y="2324"/>
                </a:lnTo>
                <a:lnTo>
                  <a:pt x="480821" y="2324"/>
                </a:lnTo>
                <a:lnTo>
                  <a:pt x="480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3420686" y="2109322"/>
            <a:ext cx="549275" cy="494030"/>
          </a:xfrm>
          <a:custGeom>
            <a:avLst/>
            <a:gdLst/>
            <a:ahLst/>
            <a:cxnLst/>
            <a:rect l="l" t="t" r="r" b="b"/>
            <a:pathLst>
              <a:path w="549275" h="494030">
                <a:moveTo>
                  <a:pt x="185839" y="484708"/>
                </a:moveTo>
                <a:lnTo>
                  <a:pt x="0" y="484708"/>
                </a:lnTo>
                <a:lnTo>
                  <a:pt x="0" y="493991"/>
                </a:lnTo>
                <a:lnTo>
                  <a:pt x="4648" y="493991"/>
                </a:lnTo>
                <a:lnTo>
                  <a:pt x="26122" y="493505"/>
                </a:lnTo>
                <a:lnTo>
                  <a:pt x="65289" y="491366"/>
                </a:lnTo>
                <a:lnTo>
                  <a:pt x="89814" y="490880"/>
                </a:lnTo>
                <a:lnTo>
                  <a:pt x="185839" y="490880"/>
                </a:lnTo>
                <a:lnTo>
                  <a:pt x="185839" y="484708"/>
                </a:lnTo>
                <a:close/>
              </a:path>
              <a:path w="549275" h="494030">
                <a:moveTo>
                  <a:pt x="185839" y="490880"/>
                </a:moveTo>
                <a:lnTo>
                  <a:pt x="89814" y="490880"/>
                </a:lnTo>
                <a:lnTo>
                  <a:pt x="116725" y="491366"/>
                </a:lnTo>
                <a:lnTo>
                  <a:pt x="159508" y="493505"/>
                </a:lnTo>
                <a:lnTo>
                  <a:pt x="181190" y="493991"/>
                </a:lnTo>
                <a:lnTo>
                  <a:pt x="185839" y="493991"/>
                </a:lnTo>
                <a:lnTo>
                  <a:pt x="185839" y="490880"/>
                </a:lnTo>
                <a:close/>
              </a:path>
              <a:path w="549275" h="494030">
                <a:moveTo>
                  <a:pt x="548970" y="484708"/>
                </a:moveTo>
                <a:lnTo>
                  <a:pt x="368553" y="484708"/>
                </a:lnTo>
                <a:lnTo>
                  <a:pt x="368553" y="493991"/>
                </a:lnTo>
                <a:lnTo>
                  <a:pt x="373202" y="493991"/>
                </a:lnTo>
                <a:lnTo>
                  <a:pt x="393535" y="493505"/>
                </a:lnTo>
                <a:lnTo>
                  <a:pt x="432757" y="491366"/>
                </a:lnTo>
                <a:lnTo>
                  <a:pt x="455269" y="490880"/>
                </a:lnTo>
                <a:lnTo>
                  <a:pt x="548970" y="490880"/>
                </a:lnTo>
                <a:lnTo>
                  <a:pt x="548970" y="484708"/>
                </a:lnTo>
                <a:close/>
              </a:path>
              <a:path w="549275" h="494030">
                <a:moveTo>
                  <a:pt x="548970" y="490880"/>
                </a:moveTo>
                <a:lnTo>
                  <a:pt x="455269" y="490880"/>
                </a:lnTo>
                <a:lnTo>
                  <a:pt x="476918" y="491366"/>
                </a:lnTo>
                <a:lnTo>
                  <a:pt x="522236" y="493505"/>
                </a:lnTo>
                <a:lnTo>
                  <a:pt x="544321" y="493991"/>
                </a:lnTo>
                <a:lnTo>
                  <a:pt x="548970" y="493991"/>
                </a:lnTo>
                <a:lnTo>
                  <a:pt x="548970" y="490880"/>
                </a:lnTo>
                <a:close/>
              </a:path>
              <a:path w="549275" h="494030">
                <a:moveTo>
                  <a:pt x="272541" y="0"/>
                </a:moveTo>
                <a:lnTo>
                  <a:pt x="264032" y="774"/>
                </a:lnTo>
                <a:lnTo>
                  <a:pt x="263258" y="3111"/>
                </a:lnTo>
                <a:lnTo>
                  <a:pt x="99885" y="388683"/>
                </a:lnTo>
                <a:lnTo>
                  <a:pt x="77162" y="436032"/>
                </a:lnTo>
                <a:lnTo>
                  <a:pt x="55748" y="465447"/>
                </a:lnTo>
                <a:lnTo>
                  <a:pt x="32593" y="480486"/>
                </a:lnTo>
                <a:lnTo>
                  <a:pt x="4648" y="484708"/>
                </a:lnTo>
                <a:lnTo>
                  <a:pt x="181190" y="484708"/>
                </a:lnTo>
                <a:lnTo>
                  <a:pt x="138465" y="479723"/>
                </a:lnTo>
                <a:lnTo>
                  <a:pt x="112949" y="463996"/>
                </a:lnTo>
                <a:lnTo>
                  <a:pt x="105293" y="436364"/>
                </a:lnTo>
                <a:lnTo>
                  <a:pt x="116154" y="395668"/>
                </a:lnTo>
                <a:lnTo>
                  <a:pt x="182727" y="237693"/>
                </a:lnTo>
                <a:lnTo>
                  <a:pt x="384721" y="237693"/>
                </a:lnTo>
                <a:lnTo>
                  <a:pt x="377009" y="221449"/>
                </a:lnTo>
                <a:lnTo>
                  <a:pt x="189699" y="221449"/>
                </a:lnTo>
                <a:lnTo>
                  <a:pt x="251650" y="75120"/>
                </a:lnTo>
                <a:lnTo>
                  <a:pt x="307532" y="75120"/>
                </a:lnTo>
                <a:lnTo>
                  <a:pt x="273342" y="3111"/>
                </a:lnTo>
                <a:lnTo>
                  <a:pt x="272541" y="0"/>
                </a:lnTo>
                <a:close/>
              </a:path>
              <a:path w="549275" h="494030">
                <a:moveTo>
                  <a:pt x="384721" y="237693"/>
                </a:moveTo>
                <a:lnTo>
                  <a:pt x="328294" y="237693"/>
                </a:lnTo>
                <a:lnTo>
                  <a:pt x="418109" y="427393"/>
                </a:lnTo>
                <a:lnTo>
                  <a:pt x="427641" y="455304"/>
                </a:lnTo>
                <a:lnTo>
                  <a:pt x="424106" y="472900"/>
                </a:lnTo>
                <a:lnTo>
                  <a:pt x="406347" y="482071"/>
                </a:lnTo>
                <a:lnTo>
                  <a:pt x="373202" y="484708"/>
                </a:lnTo>
                <a:lnTo>
                  <a:pt x="544321" y="484708"/>
                </a:lnTo>
                <a:lnTo>
                  <a:pt x="521925" y="480473"/>
                </a:lnTo>
                <a:lnTo>
                  <a:pt x="501635" y="465350"/>
                </a:lnTo>
                <a:lnTo>
                  <a:pt x="480619" y="435705"/>
                </a:lnTo>
                <a:lnTo>
                  <a:pt x="456044" y="387908"/>
                </a:lnTo>
                <a:lnTo>
                  <a:pt x="384721" y="237693"/>
                </a:lnTo>
                <a:close/>
              </a:path>
              <a:path w="549275" h="494030">
                <a:moveTo>
                  <a:pt x="307532" y="75120"/>
                </a:moveTo>
                <a:lnTo>
                  <a:pt x="251650" y="75120"/>
                </a:lnTo>
                <a:lnTo>
                  <a:pt x="320560" y="221449"/>
                </a:lnTo>
                <a:lnTo>
                  <a:pt x="377009" y="221449"/>
                </a:lnTo>
                <a:lnTo>
                  <a:pt x="307532" y="7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3999053" y="2117068"/>
            <a:ext cx="500380" cy="486409"/>
          </a:xfrm>
          <a:custGeom>
            <a:avLst/>
            <a:gdLst/>
            <a:ahLst/>
            <a:cxnLst/>
            <a:rect l="l" t="t" r="r" b="b"/>
            <a:pathLst>
              <a:path w="500379" h="486410">
                <a:moveTo>
                  <a:pt x="188912" y="476973"/>
                </a:moveTo>
                <a:lnTo>
                  <a:pt x="0" y="476973"/>
                </a:lnTo>
                <a:lnTo>
                  <a:pt x="0" y="486244"/>
                </a:lnTo>
                <a:lnTo>
                  <a:pt x="3086" y="486244"/>
                </a:lnTo>
                <a:lnTo>
                  <a:pt x="23024" y="486004"/>
                </a:lnTo>
                <a:lnTo>
                  <a:pt x="69289" y="484948"/>
                </a:lnTo>
                <a:lnTo>
                  <a:pt x="188912" y="484708"/>
                </a:lnTo>
                <a:lnTo>
                  <a:pt x="188912" y="476973"/>
                </a:lnTo>
                <a:close/>
              </a:path>
              <a:path w="500379" h="486410">
                <a:moveTo>
                  <a:pt x="188912" y="484708"/>
                </a:moveTo>
                <a:lnTo>
                  <a:pt x="94449" y="484708"/>
                </a:lnTo>
                <a:lnTo>
                  <a:pt x="120271" y="484948"/>
                </a:lnTo>
                <a:lnTo>
                  <a:pt x="166105" y="486004"/>
                </a:lnTo>
                <a:lnTo>
                  <a:pt x="185826" y="486244"/>
                </a:lnTo>
                <a:lnTo>
                  <a:pt x="188912" y="486244"/>
                </a:lnTo>
                <a:lnTo>
                  <a:pt x="188912" y="484708"/>
                </a:lnTo>
                <a:close/>
              </a:path>
              <a:path w="500379" h="486410">
                <a:moveTo>
                  <a:pt x="251003" y="236143"/>
                </a:moveTo>
                <a:lnTo>
                  <a:pt x="196659" y="236143"/>
                </a:lnTo>
                <a:lnTo>
                  <a:pt x="237875" y="298759"/>
                </a:lnTo>
                <a:lnTo>
                  <a:pt x="275639" y="353451"/>
                </a:lnTo>
                <a:lnTo>
                  <a:pt x="309530" y="399595"/>
                </a:lnTo>
                <a:lnTo>
                  <a:pt x="339129" y="436570"/>
                </a:lnTo>
                <a:lnTo>
                  <a:pt x="383767" y="480517"/>
                </a:lnTo>
                <a:lnTo>
                  <a:pt x="397967" y="486244"/>
                </a:lnTo>
                <a:lnTo>
                  <a:pt x="500189" y="486244"/>
                </a:lnTo>
                <a:lnTo>
                  <a:pt x="500189" y="476973"/>
                </a:lnTo>
                <a:lnTo>
                  <a:pt x="497078" y="476973"/>
                </a:lnTo>
                <a:lnTo>
                  <a:pt x="472630" y="473738"/>
                </a:lnTo>
                <a:lnTo>
                  <a:pt x="421012" y="445811"/>
                </a:lnTo>
                <a:lnTo>
                  <a:pt x="392263" y="419760"/>
                </a:lnTo>
                <a:lnTo>
                  <a:pt x="360501" y="384743"/>
                </a:lnTo>
                <a:lnTo>
                  <a:pt x="324936" y="340081"/>
                </a:lnTo>
                <a:lnTo>
                  <a:pt x="284780" y="285094"/>
                </a:lnTo>
                <a:lnTo>
                  <a:pt x="251003" y="236143"/>
                </a:lnTo>
                <a:close/>
              </a:path>
              <a:path w="500379" h="486410">
                <a:moveTo>
                  <a:pt x="3860" y="2311"/>
                </a:moveTo>
                <a:lnTo>
                  <a:pt x="774" y="2311"/>
                </a:lnTo>
                <a:lnTo>
                  <a:pt x="774" y="11620"/>
                </a:lnTo>
                <a:lnTo>
                  <a:pt x="3860" y="11620"/>
                </a:lnTo>
                <a:lnTo>
                  <a:pt x="37993" y="13758"/>
                </a:lnTo>
                <a:lnTo>
                  <a:pt x="57970" y="21772"/>
                </a:lnTo>
                <a:lnTo>
                  <a:pt x="67349" y="38061"/>
                </a:lnTo>
                <a:lnTo>
                  <a:pt x="69684" y="65023"/>
                </a:lnTo>
                <a:lnTo>
                  <a:pt x="69684" y="423532"/>
                </a:lnTo>
                <a:lnTo>
                  <a:pt x="67228" y="450827"/>
                </a:lnTo>
                <a:lnTo>
                  <a:pt x="57583" y="467093"/>
                </a:lnTo>
                <a:lnTo>
                  <a:pt x="37339" y="474938"/>
                </a:lnTo>
                <a:lnTo>
                  <a:pt x="3086" y="476973"/>
                </a:lnTo>
                <a:lnTo>
                  <a:pt x="185826" y="476973"/>
                </a:lnTo>
                <a:lnTo>
                  <a:pt x="151368" y="474938"/>
                </a:lnTo>
                <a:lnTo>
                  <a:pt x="131432" y="467093"/>
                </a:lnTo>
                <a:lnTo>
                  <a:pt x="122239" y="450827"/>
                </a:lnTo>
                <a:lnTo>
                  <a:pt x="120015" y="423532"/>
                </a:lnTo>
                <a:lnTo>
                  <a:pt x="120015" y="239255"/>
                </a:lnTo>
                <a:lnTo>
                  <a:pt x="178491" y="239255"/>
                </a:lnTo>
                <a:lnTo>
                  <a:pt x="186213" y="238182"/>
                </a:lnTo>
                <a:lnTo>
                  <a:pt x="196659" y="236143"/>
                </a:lnTo>
                <a:lnTo>
                  <a:pt x="251003" y="236143"/>
                </a:lnTo>
                <a:lnTo>
                  <a:pt x="241924" y="222986"/>
                </a:lnTo>
                <a:lnTo>
                  <a:pt x="165696" y="222986"/>
                </a:lnTo>
                <a:lnTo>
                  <a:pt x="154962" y="222841"/>
                </a:lnTo>
                <a:lnTo>
                  <a:pt x="143141" y="222407"/>
                </a:lnTo>
                <a:lnTo>
                  <a:pt x="131178" y="221684"/>
                </a:lnTo>
                <a:lnTo>
                  <a:pt x="120015" y="220675"/>
                </a:lnTo>
                <a:lnTo>
                  <a:pt x="120015" y="66573"/>
                </a:lnTo>
                <a:lnTo>
                  <a:pt x="122651" y="36316"/>
                </a:lnTo>
                <a:lnTo>
                  <a:pt x="131240" y="19554"/>
                </a:lnTo>
                <a:lnTo>
                  <a:pt x="146798" y="12370"/>
                </a:lnTo>
                <a:lnTo>
                  <a:pt x="170345" y="10845"/>
                </a:lnTo>
                <a:lnTo>
                  <a:pt x="252408" y="10845"/>
                </a:lnTo>
                <a:lnTo>
                  <a:pt x="243750" y="6751"/>
                </a:lnTo>
                <a:lnTo>
                  <a:pt x="226183" y="4648"/>
                </a:lnTo>
                <a:lnTo>
                  <a:pt x="94449" y="4648"/>
                </a:lnTo>
                <a:lnTo>
                  <a:pt x="69410" y="4283"/>
                </a:lnTo>
                <a:lnTo>
                  <a:pt x="23678" y="2676"/>
                </a:lnTo>
                <a:lnTo>
                  <a:pt x="3860" y="2311"/>
                </a:lnTo>
                <a:close/>
              </a:path>
              <a:path w="500379" h="486410">
                <a:moveTo>
                  <a:pt x="178491" y="239255"/>
                </a:moveTo>
                <a:lnTo>
                  <a:pt x="120015" y="239255"/>
                </a:lnTo>
                <a:lnTo>
                  <a:pt x="128176" y="239822"/>
                </a:lnTo>
                <a:lnTo>
                  <a:pt x="137137" y="240314"/>
                </a:lnTo>
                <a:lnTo>
                  <a:pt x="146246" y="240660"/>
                </a:lnTo>
                <a:lnTo>
                  <a:pt x="154851" y="240791"/>
                </a:lnTo>
                <a:lnTo>
                  <a:pt x="165303" y="240503"/>
                </a:lnTo>
                <a:lnTo>
                  <a:pt x="175760" y="239634"/>
                </a:lnTo>
                <a:lnTo>
                  <a:pt x="178491" y="239255"/>
                </a:lnTo>
                <a:close/>
              </a:path>
              <a:path w="500379" h="486410">
                <a:moveTo>
                  <a:pt x="252408" y="10845"/>
                </a:moveTo>
                <a:lnTo>
                  <a:pt x="170345" y="10845"/>
                </a:lnTo>
                <a:lnTo>
                  <a:pt x="208083" y="16530"/>
                </a:lnTo>
                <a:lnTo>
                  <a:pt x="238272" y="35423"/>
                </a:lnTo>
                <a:lnTo>
                  <a:pt x="258300" y="70285"/>
                </a:lnTo>
                <a:lnTo>
                  <a:pt x="265557" y="123875"/>
                </a:lnTo>
                <a:lnTo>
                  <a:pt x="259969" y="169746"/>
                </a:lnTo>
                <a:lnTo>
                  <a:pt x="242335" y="200439"/>
                </a:lnTo>
                <a:lnTo>
                  <a:pt x="211346" y="217628"/>
                </a:lnTo>
                <a:lnTo>
                  <a:pt x="165696" y="222986"/>
                </a:lnTo>
                <a:lnTo>
                  <a:pt x="241924" y="222986"/>
                </a:lnTo>
                <a:lnTo>
                  <a:pt x="239242" y="219100"/>
                </a:lnTo>
                <a:lnTo>
                  <a:pt x="271187" y="196425"/>
                </a:lnTo>
                <a:lnTo>
                  <a:pt x="296159" y="167639"/>
                </a:lnTo>
                <a:lnTo>
                  <a:pt x="312417" y="134196"/>
                </a:lnTo>
                <a:lnTo>
                  <a:pt x="318223" y="97548"/>
                </a:lnTo>
                <a:lnTo>
                  <a:pt x="309756" y="56835"/>
                </a:lnTo>
                <a:lnTo>
                  <a:pt x="284740" y="26133"/>
                </a:lnTo>
                <a:lnTo>
                  <a:pt x="252408" y="10845"/>
                </a:lnTo>
                <a:close/>
              </a:path>
              <a:path w="500379" h="486410">
                <a:moveTo>
                  <a:pt x="187363" y="0"/>
                </a:moveTo>
                <a:lnTo>
                  <a:pt x="165878" y="726"/>
                </a:lnTo>
                <a:lnTo>
                  <a:pt x="116813" y="3921"/>
                </a:lnTo>
                <a:lnTo>
                  <a:pt x="94449" y="4648"/>
                </a:lnTo>
                <a:lnTo>
                  <a:pt x="226183" y="4648"/>
                </a:lnTo>
                <a:lnTo>
                  <a:pt x="187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4738674" y="2114886"/>
            <a:ext cx="358140" cy="486409"/>
          </a:xfrm>
          <a:custGeom>
            <a:avLst/>
            <a:gdLst/>
            <a:ahLst/>
            <a:cxnLst/>
            <a:rect l="l" t="t" r="r" b="b"/>
            <a:pathLst>
              <a:path w="358139" h="486410">
                <a:moveTo>
                  <a:pt x="213715" y="476948"/>
                </a:moveTo>
                <a:lnTo>
                  <a:pt x="0" y="476948"/>
                </a:lnTo>
                <a:lnTo>
                  <a:pt x="0" y="486244"/>
                </a:lnTo>
                <a:lnTo>
                  <a:pt x="2324" y="486244"/>
                </a:lnTo>
                <a:lnTo>
                  <a:pt x="22588" y="486004"/>
                </a:lnTo>
                <a:lnTo>
                  <a:pt x="68635" y="484948"/>
                </a:lnTo>
                <a:lnTo>
                  <a:pt x="213715" y="484708"/>
                </a:lnTo>
                <a:lnTo>
                  <a:pt x="213715" y="476948"/>
                </a:lnTo>
                <a:close/>
              </a:path>
              <a:path w="358139" h="486410">
                <a:moveTo>
                  <a:pt x="213715" y="484708"/>
                </a:moveTo>
                <a:lnTo>
                  <a:pt x="93700" y="484708"/>
                </a:lnTo>
                <a:lnTo>
                  <a:pt x="210604" y="486244"/>
                </a:lnTo>
                <a:lnTo>
                  <a:pt x="213715" y="486244"/>
                </a:lnTo>
                <a:lnTo>
                  <a:pt x="213715" y="484708"/>
                </a:lnTo>
                <a:close/>
              </a:path>
              <a:path w="358139" h="486410">
                <a:moveTo>
                  <a:pt x="181965" y="11620"/>
                </a:moveTo>
                <a:lnTo>
                  <a:pt x="2324" y="11620"/>
                </a:lnTo>
                <a:lnTo>
                  <a:pt x="36577" y="13758"/>
                </a:lnTo>
                <a:lnTo>
                  <a:pt x="56821" y="21772"/>
                </a:lnTo>
                <a:lnTo>
                  <a:pt x="66466" y="38061"/>
                </a:lnTo>
                <a:lnTo>
                  <a:pt x="68922" y="65023"/>
                </a:lnTo>
                <a:lnTo>
                  <a:pt x="68922" y="423532"/>
                </a:lnTo>
                <a:lnTo>
                  <a:pt x="66466" y="450823"/>
                </a:lnTo>
                <a:lnTo>
                  <a:pt x="56821" y="467080"/>
                </a:lnTo>
                <a:lnTo>
                  <a:pt x="36577" y="474917"/>
                </a:lnTo>
                <a:lnTo>
                  <a:pt x="2324" y="476948"/>
                </a:lnTo>
                <a:lnTo>
                  <a:pt x="210604" y="476948"/>
                </a:lnTo>
                <a:lnTo>
                  <a:pt x="162573" y="474649"/>
                </a:lnTo>
                <a:lnTo>
                  <a:pt x="134642" y="466105"/>
                </a:lnTo>
                <a:lnTo>
                  <a:pt x="121660" y="448852"/>
                </a:lnTo>
                <a:lnTo>
                  <a:pt x="118478" y="420420"/>
                </a:lnTo>
                <a:lnTo>
                  <a:pt x="118478" y="66573"/>
                </a:lnTo>
                <a:lnTo>
                  <a:pt x="121213" y="36105"/>
                </a:lnTo>
                <a:lnTo>
                  <a:pt x="131062" y="19646"/>
                </a:lnTo>
                <a:lnTo>
                  <a:pt x="150491" y="12913"/>
                </a:lnTo>
                <a:lnTo>
                  <a:pt x="181965" y="11620"/>
                </a:lnTo>
                <a:close/>
              </a:path>
              <a:path w="358139" h="486410">
                <a:moveTo>
                  <a:pt x="147891" y="268668"/>
                </a:moveTo>
                <a:lnTo>
                  <a:pt x="145567" y="278739"/>
                </a:lnTo>
                <a:lnTo>
                  <a:pt x="149453" y="279514"/>
                </a:lnTo>
                <a:lnTo>
                  <a:pt x="158418" y="281426"/>
                </a:lnTo>
                <a:lnTo>
                  <a:pt x="167825" y="282613"/>
                </a:lnTo>
                <a:lnTo>
                  <a:pt x="177530" y="283218"/>
                </a:lnTo>
                <a:lnTo>
                  <a:pt x="187388" y="283387"/>
                </a:lnTo>
                <a:lnTo>
                  <a:pt x="227210" y="279329"/>
                </a:lnTo>
                <a:lnTo>
                  <a:pt x="248699" y="272541"/>
                </a:lnTo>
                <a:lnTo>
                  <a:pt x="178854" y="272541"/>
                </a:lnTo>
                <a:lnTo>
                  <a:pt x="172221" y="272384"/>
                </a:lnTo>
                <a:lnTo>
                  <a:pt x="165219" y="271865"/>
                </a:lnTo>
                <a:lnTo>
                  <a:pt x="158071" y="270913"/>
                </a:lnTo>
                <a:lnTo>
                  <a:pt x="151002" y="269455"/>
                </a:lnTo>
                <a:lnTo>
                  <a:pt x="147891" y="268668"/>
                </a:lnTo>
                <a:close/>
              </a:path>
              <a:path w="358139" h="486410">
                <a:moveTo>
                  <a:pt x="2324" y="2311"/>
                </a:moveTo>
                <a:lnTo>
                  <a:pt x="0" y="2311"/>
                </a:lnTo>
                <a:lnTo>
                  <a:pt x="0" y="11620"/>
                </a:lnTo>
                <a:lnTo>
                  <a:pt x="181965" y="11620"/>
                </a:lnTo>
                <a:lnTo>
                  <a:pt x="228559" y="20304"/>
                </a:lnTo>
                <a:lnTo>
                  <a:pt x="266157" y="45681"/>
                </a:lnTo>
                <a:lnTo>
                  <a:pt x="291272" y="86737"/>
                </a:lnTo>
                <a:lnTo>
                  <a:pt x="300418" y="142455"/>
                </a:lnTo>
                <a:lnTo>
                  <a:pt x="290353" y="200345"/>
                </a:lnTo>
                <a:lnTo>
                  <a:pt x="263448" y="240888"/>
                </a:lnTo>
                <a:lnTo>
                  <a:pt x="224637" y="264737"/>
                </a:lnTo>
                <a:lnTo>
                  <a:pt x="178854" y="272541"/>
                </a:lnTo>
                <a:lnTo>
                  <a:pt x="248699" y="272541"/>
                </a:lnTo>
                <a:lnTo>
                  <a:pt x="302171" y="245833"/>
                </a:lnTo>
                <a:lnTo>
                  <a:pt x="331283" y="215707"/>
                </a:lnTo>
                <a:lnTo>
                  <a:pt x="350799" y="176202"/>
                </a:lnTo>
                <a:lnTo>
                  <a:pt x="357708" y="126974"/>
                </a:lnTo>
                <a:lnTo>
                  <a:pt x="349551" y="79285"/>
                </a:lnTo>
                <a:lnTo>
                  <a:pt x="327532" y="43485"/>
                </a:lnTo>
                <a:lnTo>
                  <a:pt x="293953" y="18832"/>
                </a:lnTo>
                <a:lnTo>
                  <a:pt x="251311" y="4648"/>
                </a:lnTo>
                <a:lnTo>
                  <a:pt x="92900" y="4648"/>
                </a:lnTo>
                <a:lnTo>
                  <a:pt x="67976" y="4283"/>
                </a:lnTo>
                <a:lnTo>
                  <a:pt x="22468" y="2676"/>
                </a:lnTo>
                <a:lnTo>
                  <a:pt x="2324" y="2311"/>
                </a:lnTo>
                <a:close/>
              </a:path>
              <a:path w="358139" h="486410">
                <a:moveTo>
                  <a:pt x="201333" y="0"/>
                </a:moveTo>
                <a:lnTo>
                  <a:pt x="171101" y="726"/>
                </a:lnTo>
                <a:lnTo>
                  <a:pt x="115295" y="3921"/>
                </a:lnTo>
                <a:lnTo>
                  <a:pt x="92900" y="4648"/>
                </a:lnTo>
                <a:lnTo>
                  <a:pt x="251311" y="4648"/>
                </a:lnTo>
                <a:lnTo>
                  <a:pt x="251119" y="4584"/>
                </a:lnTo>
                <a:lnTo>
                  <a:pt x="201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090960" y="2107139"/>
            <a:ext cx="549275" cy="494030"/>
          </a:xfrm>
          <a:custGeom>
            <a:avLst/>
            <a:gdLst/>
            <a:ahLst/>
            <a:cxnLst/>
            <a:rect l="l" t="t" r="r" b="b"/>
            <a:pathLst>
              <a:path w="549275" h="494030">
                <a:moveTo>
                  <a:pt x="185839" y="484695"/>
                </a:moveTo>
                <a:lnTo>
                  <a:pt x="0" y="484695"/>
                </a:lnTo>
                <a:lnTo>
                  <a:pt x="0" y="493991"/>
                </a:lnTo>
                <a:lnTo>
                  <a:pt x="4648" y="493991"/>
                </a:lnTo>
                <a:lnTo>
                  <a:pt x="26122" y="493509"/>
                </a:lnTo>
                <a:lnTo>
                  <a:pt x="65289" y="491388"/>
                </a:lnTo>
                <a:lnTo>
                  <a:pt x="89814" y="490905"/>
                </a:lnTo>
                <a:lnTo>
                  <a:pt x="185839" y="490905"/>
                </a:lnTo>
                <a:lnTo>
                  <a:pt x="185839" y="484695"/>
                </a:lnTo>
                <a:close/>
              </a:path>
              <a:path w="549275" h="494030">
                <a:moveTo>
                  <a:pt x="185839" y="490905"/>
                </a:moveTo>
                <a:lnTo>
                  <a:pt x="89814" y="490905"/>
                </a:lnTo>
                <a:lnTo>
                  <a:pt x="116725" y="491388"/>
                </a:lnTo>
                <a:lnTo>
                  <a:pt x="159508" y="493509"/>
                </a:lnTo>
                <a:lnTo>
                  <a:pt x="181190" y="493991"/>
                </a:lnTo>
                <a:lnTo>
                  <a:pt x="185839" y="493991"/>
                </a:lnTo>
                <a:lnTo>
                  <a:pt x="185839" y="490905"/>
                </a:lnTo>
                <a:close/>
              </a:path>
              <a:path w="549275" h="494030">
                <a:moveTo>
                  <a:pt x="548970" y="484695"/>
                </a:moveTo>
                <a:lnTo>
                  <a:pt x="368553" y="484695"/>
                </a:lnTo>
                <a:lnTo>
                  <a:pt x="368553" y="493991"/>
                </a:lnTo>
                <a:lnTo>
                  <a:pt x="373214" y="493991"/>
                </a:lnTo>
                <a:lnTo>
                  <a:pt x="393540" y="493509"/>
                </a:lnTo>
                <a:lnTo>
                  <a:pt x="432763" y="491388"/>
                </a:lnTo>
                <a:lnTo>
                  <a:pt x="455282" y="490905"/>
                </a:lnTo>
                <a:lnTo>
                  <a:pt x="548970" y="490905"/>
                </a:lnTo>
                <a:lnTo>
                  <a:pt x="548970" y="484695"/>
                </a:lnTo>
                <a:close/>
              </a:path>
              <a:path w="549275" h="494030">
                <a:moveTo>
                  <a:pt x="548970" y="490905"/>
                </a:moveTo>
                <a:lnTo>
                  <a:pt x="455282" y="490905"/>
                </a:lnTo>
                <a:lnTo>
                  <a:pt x="476929" y="491388"/>
                </a:lnTo>
                <a:lnTo>
                  <a:pt x="522238" y="493509"/>
                </a:lnTo>
                <a:lnTo>
                  <a:pt x="544321" y="493991"/>
                </a:lnTo>
                <a:lnTo>
                  <a:pt x="548970" y="493991"/>
                </a:lnTo>
                <a:lnTo>
                  <a:pt x="548970" y="490905"/>
                </a:lnTo>
                <a:close/>
              </a:path>
              <a:path w="549275" h="494030">
                <a:moveTo>
                  <a:pt x="272541" y="0"/>
                </a:moveTo>
                <a:lnTo>
                  <a:pt x="264032" y="774"/>
                </a:lnTo>
                <a:lnTo>
                  <a:pt x="263270" y="3111"/>
                </a:lnTo>
                <a:lnTo>
                  <a:pt x="99885" y="388683"/>
                </a:lnTo>
                <a:lnTo>
                  <a:pt x="77167" y="436030"/>
                </a:lnTo>
                <a:lnTo>
                  <a:pt x="55752" y="465440"/>
                </a:lnTo>
                <a:lnTo>
                  <a:pt x="32594" y="480475"/>
                </a:lnTo>
                <a:lnTo>
                  <a:pt x="4648" y="484695"/>
                </a:lnTo>
                <a:lnTo>
                  <a:pt x="181190" y="484695"/>
                </a:lnTo>
                <a:lnTo>
                  <a:pt x="138473" y="479712"/>
                </a:lnTo>
                <a:lnTo>
                  <a:pt x="112958" y="463989"/>
                </a:lnTo>
                <a:lnTo>
                  <a:pt x="105301" y="436362"/>
                </a:lnTo>
                <a:lnTo>
                  <a:pt x="116154" y="395668"/>
                </a:lnTo>
                <a:lnTo>
                  <a:pt x="182727" y="237693"/>
                </a:lnTo>
                <a:lnTo>
                  <a:pt x="384711" y="237693"/>
                </a:lnTo>
                <a:lnTo>
                  <a:pt x="376998" y="221449"/>
                </a:lnTo>
                <a:lnTo>
                  <a:pt x="189699" y="221449"/>
                </a:lnTo>
                <a:lnTo>
                  <a:pt x="251650" y="75120"/>
                </a:lnTo>
                <a:lnTo>
                  <a:pt x="307511" y="75120"/>
                </a:lnTo>
                <a:lnTo>
                  <a:pt x="273316" y="3111"/>
                </a:lnTo>
                <a:lnTo>
                  <a:pt x="272541" y="0"/>
                </a:lnTo>
                <a:close/>
              </a:path>
              <a:path w="549275" h="494030">
                <a:moveTo>
                  <a:pt x="384711" y="237693"/>
                </a:moveTo>
                <a:lnTo>
                  <a:pt x="328294" y="237693"/>
                </a:lnTo>
                <a:lnTo>
                  <a:pt x="418109" y="427393"/>
                </a:lnTo>
                <a:lnTo>
                  <a:pt x="427644" y="455291"/>
                </a:lnTo>
                <a:lnTo>
                  <a:pt x="424118" y="472884"/>
                </a:lnTo>
                <a:lnTo>
                  <a:pt x="406363" y="482057"/>
                </a:lnTo>
                <a:lnTo>
                  <a:pt x="373214" y="484695"/>
                </a:lnTo>
                <a:lnTo>
                  <a:pt x="544321" y="484695"/>
                </a:lnTo>
                <a:lnTo>
                  <a:pt x="521932" y="480463"/>
                </a:lnTo>
                <a:lnTo>
                  <a:pt x="501645" y="465343"/>
                </a:lnTo>
                <a:lnTo>
                  <a:pt x="480626" y="435703"/>
                </a:lnTo>
                <a:lnTo>
                  <a:pt x="456044" y="387908"/>
                </a:lnTo>
                <a:lnTo>
                  <a:pt x="384711" y="237693"/>
                </a:lnTo>
                <a:close/>
              </a:path>
              <a:path w="549275" h="494030">
                <a:moveTo>
                  <a:pt x="307511" y="75120"/>
                </a:moveTo>
                <a:lnTo>
                  <a:pt x="251650" y="75120"/>
                </a:lnTo>
                <a:lnTo>
                  <a:pt x="320560" y="221449"/>
                </a:lnTo>
                <a:lnTo>
                  <a:pt x="376998" y="221449"/>
                </a:lnTo>
                <a:lnTo>
                  <a:pt x="307511" y="7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663127" y="2117208"/>
            <a:ext cx="379730" cy="484505"/>
          </a:xfrm>
          <a:custGeom>
            <a:avLst/>
            <a:gdLst/>
            <a:ahLst/>
            <a:cxnLst/>
            <a:rect l="l" t="t" r="r" b="b"/>
            <a:pathLst>
              <a:path w="379729" h="484505">
                <a:moveTo>
                  <a:pt x="184289" y="9309"/>
                </a:moveTo>
                <a:lnTo>
                  <a:pt x="2336" y="9309"/>
                </a:lnTo>
                <a:lnTo>
                  <a:pt x="36467" y="11449"/>
                </a:lnTo>
                <a:lnTo>
                  <a:pt x="56440" y="19467"/>
                </a:lnTo>
                <a:lnTo>
                  <a:pt x="65814" y="35760"/>
                </a:lnTo>
                <a:lnTo>
                  <a:pt x="68148" y="62725"/>
                </a:lnTo>
                <a:lnTo>
                  <a:pt x="68148" y="421195"/>
                </a:lnTo>
                <a:lnTo>
                  <a:pt x="65814" y="448501"/>
                </a:lnTo>
                <a:lnTo>
                  <a:pt x="56440" y="464766"/>
                </a:lnTo>
                <a:lnTo>
                  <a:pt x="36467" y="472605"/>
                </a:lnTo>
                <a:lnTo>
                  <a:pt x="2336" y="474637"/>
                </a:lnTo>
                <a:lnTo>
                  <a:pt x="0" y="474637"/>
                </a:lnTo>
                <a:lnTo>
                  <a:pt x="0" y="483920"/>
                </a:lnTo>
                <a:lnTo>
                  <a:pt x="369328" y="483920"/>
                </a:lnTo>
                <a:lnTo>
                  <a:pt x="371665" y="480822"/>
                </a:lnTo>
                <a:lnTo>
                  <a:pt x="371781" y="467664"/>
                </a:lnTo>
                <a:lnTo>
                  <a:pt x="181190" y="467664"/>
                </a:lnTo>
                <a:lnTo>
                  <a:pt x="148846" y="465802"/>
                </a:lnTo>
                <a:lnTo>
                  <a:pt x="129794" y="458570"/>
                </a:lnTo>
                <a:lnTo>
                  <a:pt x="120761" y="443495"/>
                </a:lnTo>
                <a:lnTo>
                  <a:pt x="118478" y="418109"/>
                </a:lnTo>
                <a:lnTo>
                  <a:pt x="118544" y="62725"/>
                </a:lnTo>
                <a:lnTo>
                  <a:pt x="120810" y="36408"/>
                </a:lnTo>
                <a:lnTo>
                  <a:pt x="130181" y="19850"/>
                </a:lnTo>
                <a:lnTo>
                  <a:pt x="150153" y="11568"/>
                </a:lnTo>
                <a:lnTo>
                  <a:pt x="184289" y="9309"/>
                </a:lnTo>
                <a:close/>
              </a:path>
              <a:path w="379729" h="484505">
                <a:moveTo>
                  <a:pt x="370116" y="362356"/>
                </a:moveTo>
                <a:lnTo>
                  <a:pt x="370116" y="364693"/>
                </a:lnTo>
                <a:lnTo>
                  <a:pt x="357905" y="406907"/>
                </a:lnTo>
                <a:lnTo>
                  <a:pt x="336330" y="439400"/>
                </a:lnTo>
                <a:lnTo>
                  <a:pt x="305322" y="460283"/>
                </a:lnTo>
                <a:lnTo>
                  <a:pt x="264807" y="467664"/>
                </a:lnTo>
                <a:lnTo>
                  <a:pt x="371781" y="467664"/>
                </a:lnTo>
                <a:lnTo>
                  <a:pt x="372329" y="445723"/>
                </a:lnTo>
                <a:lnTo>
                  <a:pt x="374080" y="417531"/>
                </a:lnTo>
                <a:lnTo>
                  <a:pt x="376557" y="390215"/>
                </a:lnTo>
                <a:lnTo>
                  <a:pt x="379399" y="366242"/>
                </a:lnTo>
                <a:lnTo>
                  <a:pt x="379399" y="363131"/>
                </a:lnTo>
                <a:lnTo>
                  <a:pt x="370116" y="362356"/>
                </a:lnTo>
                <a:close/>
              </a:path>
              <a:path w="379729" h="484505">
                <a:moveTo>
                  <a:pt x="2336" y="0"/>
                </a:moveTo>
                <a:lnTo>
                  <a:pt x="0" y="0"/>
                </a:lnTo>
                <a:lnTo>
                  <a:pt x="0" y="9309"/>
                </a:lnTo>
                <a:lnTo>
                  <a:pt x="187363" y="9309"/>
                </a:lnTo>
                <a:lnTo>
                  <a:pt x="187363" y="2311"/>
                </a:lnTo>
                <a:lnTo>
                  <a:pt x="92925" y="2311"/>
                </a:lnTo>
                <a:lnTo>
                  <a:pt x="67884" y="1950"/>
                </a:lnTo>
                <a:lnTo>
                  <a:pt x="22149" y="361"/>
                </a:lnTo>
                <a:lnTo>
                  <a:pt x="2336" y="0"/>
                </a:lnTo>
                <a:close/>
              </a:path>
              <a:path w="379729" h="484505">
                <a:moveTo>
                  <a:pt x="187363" y="0"/>
                </a:moveTo>
                <a:lnTo>
                  <a:pt x="184289" y="0"/>
                </a:lnTo>
                <a:lnTo>
                  <a:pt x="164997" y="361"/>
                </a:lnTo>
                <a:lnTo>
                  <a:pt x="119169" y="1950"/>
                </a:lnTo>
                <a:lnTo>
                  <a:pt x="92925" y="2311"/>
                </a:lnTo>
                <a:lnTo>
                  <a:pt x="187363" y="2311"/>
                </a:lnTo>
                <a:lnTo>
                  <a:pt x="187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6047155" y="2107139"/>
            <a:ext cx="549275" cy="494030"/>
          </a:xfrm>
          <a:custGeom>
            <a:avLst/>
            <a:gdLst/>
            <a:ahLst/>
            <a:cxnLst/>
            <a:rect l="l" t="t" r="r" b="b"/>
            <a:pathLst>
              <a:path w="549275" h="494030">
                <a:moveTo>
                  <a:pt x="185839" y="484695"/>
                </a:moveTo>
                <a:lnTo>
                  <a:pt x="0" y="484695"/>
                </a:lnTo>
                <a:lnTo>
                  <a:pt x="0" y="493991"/>
                </a:lnTo>
                <a:lnTo>
                  <a:pt x="4648" y="493991"/>
                </a:lnTo>
                <a:lnTo>
                  <a:pt x="26122" y="493509"/>
                </a:lnTo>
                <a:lnTo>
                  <a:pt x="65289" y="491388"/>
                </a:lnTo>
                <a:lnTo>
                  <a:pt x="89814" y="490905"/>
                </a:lnTo>
                <a:lnTo>
                  <a:pt x="185839" y="490905"/>
                </a:lnTo>
                <a:lnTo>
                  <a:pt x="185839" y="484695"/>
                </a:lnTo>
                <a:close/>
              </a:path>
              <a:path w="549275" h="494030">
                <a:moveTo>
                  <a:pt x="185839" y="490905"/>
                </a:moveTo>
                <a:lnTo>
                  <a:pt x="89814" y="490905"/>
                </a:lnTo>
                <a:lnTo>
                  <a:pt x="116725" y="491388"/>
                </a:lnTo>
                <a:lnTo>
                  <a:pt x="159508" y="493509"/>
                </a:lnTo>
                <a:lnTo>
                  <a:pt x="181190" y="493991"/>
                </a:lnTo>
                <a:lnTo>
                  <a:pt x="185839" y="493991"/>
                </a:lnTo>
                <a:lnTo>
                  <a:pt x="185839" y="490905"/>
                </a:lnTo>
                <a:close/>
              </a:path>
              <a:path w="549275" h="494030">
                <a:moveTo>
                  <a:pt x="548970" y="484695"/>
                </a:moveTo>
                <a:lnTo>
                  <a:pt x="368553" y="484695"/>
                </a:lnTo>
                <a:lnTo>
                  <a:pt x="368553" y="493991"/>
                </a:lnTo>
                <a:lnTo>
                  <a:pt x="373202" y="493991"/>
                </a:lnTo>
                <a:lnTo>
                  <a:pt x="393535" y="493509"/>
                </a:lnTo>
                <a:lnTo>
                  <a:pt x="432763" y="491388"/>
                </a:lnTo>
                <a:lnTo>
                  <a:pt x="455282" y="490905"/>
                </a:lnTo>
                <a:lnTo>
                  <a:pt x="548970" y="490905"/>
                </a:lnTo>
                <a:lnTo>
                  <a:pt x="548970" y="484695"/>
                </a:lnTo>
                <a:close/>
              </a:path>
              <a:path w="549275" h="494030">
                <a:moveTo>
                  <a:pt x="548970" y="490905"/>
                </a:moveTo>
                <a:lnTo>
                  <a:pt x="455282" y="490905"/>
                </a:lnTo>
                <a:lnTo>
                  <a:pt x="476929" y="491388"/>
                </a:lnTo>
                <a:lnTo>
                  <a:pt x="522238" y="493509"/>
                </a:lnTo>
                <a:lnTo>
                  <a:pt x="544321" y="493991"/>
                </a:lnTo>
                <a:lnTo>
                  <a:pt x="548970" y="493991"/>
                </a:lnTo>
                <a:lnTo>
                  <a:pt x="548970" y="490905"/>
                </a:lnTo>
                <a:close/>
              </a:path>
              <a:path w="549275" h="494030">
                <a:moveTo>
                  <a:pt x="272541" y="0"/>
                </a:moveTo>
                <a:lnTo>
                  <a:pt x="264032" y="774"/>
                </a:lnTo>
                <a:lnTo>
                  <a:pt x="263258" y="3111"/>
                </a:lnTo>
                <a:lnTo>
                  <a:pt x="99885" y="388683"/>
                </a:lnTo>
                <a:lnTo>
                  <a:pt x="77167" y="436030"/>
                </a:lnTo>
                <a:lnTo>
                  <a:pt x="55752" y="465440"/>
                </a:lnTo>
                <a:lnTo>
                  <a:pt x="32594" y="480475"/>
                </a:lnTo>
                <a:lnTo>
                  <a:pt x="4648" y="484695"/>
                </a:lnTo>
                <a:lnTo>
                  <a:pt x="181190" y="484695"/>
                </a:lnTo>
                <a:lnTo>
                  <a:pt x="138471" y="479712"/>
                </a:lnTo>
                <a:lnTo>
                  <a:pt x="112953" y="463989"/>
                </a:lnTo>
                <a:lnTo>
                  <a:pt x="105295" y="436362"/>
                </a:lnTo>
                <a:lnTo>
                  <a:pt x="116154" y="395668"/>
                </a:lnTo>
                <a:lnTo>
                  <a:pt x="182727" y="237693"/>
                </a:lnTo>
                <a:lnTo>
                  <a:pt x="384721" y="237693"/>
                </a:lnTo>
                <a:lnTo>
                  <a:pt x="377009" y="221449"/>
                </a:lnTo>
                <a:lnTo>
                  <a:pt x="189699" y="221449"/>
                </a:lnTo>
                <a:lnTo>
                  <a:pt x="251650" y="75120"/>
                </a:lnTo>
                <a:lnTo>
                  <a:pt x="307532" y="75120"/>
                </a:lnTo>
                <a:lnTo>
                  <a:pt x="273342" y="3111"/>
                </a:lnTo>
                <a:lnTo>
                  <a:pt x="272541" y="0"/>
                </a:lnTo>
                <a:close/>
              </a:path>
              <a:path w="549275" h="494030">
                <a:moveTo>
                  <a:pt x="384721" y="237693"/>
                </a:moveTo>
                <a:lnTo>
                  <a:pt x="328294" y="237693"/>
                </a:lnTo>
                <a:lnTo>
                  <a:pt x="418109" y="427393"/>
                </a:lnTo>
                <a:lnTo>
                  <a:pt x="427641" y="455291"/>
                </a:lnTo>
                <a:lnTo>
                  <a:pt x="424106" y="472884"/>
                </a:lnTo>
                <a:lnTo>
                  <a:pt x="406347" y="482057"/>
                </a:lnTo>
                <a:lnTo>
                  <a:pt x="373202" y="484695"/>
                </a:lnTo>
                <a:lnTo>
                  <a:pt x="544321" y="484695"/>
                </a:lnTo>
                <a:lnTo>
                  <a:pt x="521931" y="480463"/>
                </a:lnTo>
                <a:lnTo>
                  <a:pt x="501640" y="465343"/>
                </a:lnTo>
                <a:lnTo>
                  <a:pt x="480621" y="435703"/>
                </a:lnTo>
                <a:lnTo>
                  <a:pt x="456044" y="387908"/>
                </a:lnTo>
                <a:lnTo>
                  <a:pt x="384721" y="237693"/>
                </a:lnTo>
                <a:close/>
              </a:path>
              <a:path w="549275" h="494030">
                <a:moveTo>
                  <a:pt x="307532" y="75120"/>
                </a:moveTo>
                <a:lnTo>
                  <a:pt x="251650" y="75120"/>
                </a:lnTo>
                <a:lnTo>
                  <a:pt x="320560" y="221449"/>
                </a:lnTo>
                <a:lnTo>
                  <a:pt x="377009" y="221449"/>
                </a:lnTo>
                <a:lnTo>
                  <a:pt x="307532" y="7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6623209" y="2108700"/>
            <a:ext cx="447040" cy="502284"/>
          </a:xfrm>
          <a:custGeom>
            <a:avLst/>
            <a:gdLst/>
            <a:ahLst/>
            <a:cxnLst/>
            <a:rect l="l" t="t" r="r" b="b"/>
            <a:pathLst>
              <a:path w="447040" h="502285">
                <a:moveTo>
                  <a:pt x="283375" y="0"/>
                </a:moveTo>
                <a:lnTo>
                  <a:pt x="234917" y="3599"/>
                </a:lnTo>
                <a:lnTo>
                  <a:pt x="188292" y="14119"/>
                </a:lnTo>
                <a:lnTo>
                  <a:pt x="144533" y="31138"/>
                </a:lnTo>
                <a:lnTo>
                  <a:pt x="104673" y="54236"/>
                </a:lnTo>
                <a:lnTo>
                  <a:pt x="69744" y="82993"/>
                </a:lnTo>
                <a:lnTo>
                  <a:pt x="40780" y="116990"/>
                </a:lnTo>
                <a:lnTo>
                  <a:pt x="18813" y="155806"/>
                </a:lnTo>
                <a:lnTo>
                  <a:pt x="4875" y="199021"/>
                </a:lnTo>
                <a:lnTo>
                  <a:pt x="0" y="246214"/>
                </a:lnTo>
                <a:lnTo>
                  <a:pt x="2978" y="286382"/>
                </a:lnTo>
                <a:lnTo>
                  <a:pt x="12132" y="326549"/>
                </a:lnTo>
                <a:lnTo>
                  <a:pt x="27786" y="365454"/>
                </a:lnTo>
                <a:lnTo>
                  <a:pt x="50265" y="401835"/>
                </a:lnTo>
                <a:lnTo>
                  <a:pt x="79895" y="434431"/>
                </a:lnTo>
                <a:lnTo>
                  <a:pt x="117001" y="461980"/>
                </a:lnTo>
                <a:lnTo>
                  <a:pt x="161908" y="483220"/>
                </a:lnTo>
                <a:lnTo>
                  <a:pt x="214942" y="496889"/>
                </a:lnTo>
                <a:lnTo>
                  <a:pt x="276428" y="501726"/>
                </a:lnTo>
                <a:lnTo>
                  <a:pt x="313014" y="500070"/>
                </a:lnTo>
                <a:lnTo>
                  <a:pt x="349673" y="494858"/>
                </a:lnTo>
                <a:lnTo>
                  <a:pt x="365660" y="490893"/>
                </a:lnTo>
                <a:lnTo>
                  <a:pt x="277964" y="490893"/>
                </a:lnTo>
                <a:lnTo>
                  <a:pt x="234062" y="485515"/>
                </a:lnTo>
                <a:lnTo>
                  <a:pt x="192979" y="470083"/>
                </a:lnTo>
                <a:lnTo>
                  <a:pt x="155651" y="445651"/>
                </a:lnTo>
                <a:lnTo>
                  <a:pt x="123013" y="413269"/>
                </a:lnTo>
                <a:lnTo>
                  <a:pt x="96001" y="373990"/>
                </a:lnTo>
                <a:lnTo>
                  <a:pt x="75548" y="328867"/>
                </a:lnTo>
                <a:lnTo>
                  <a:pt x="62591" y="278952"/>
                </a:lnTo>
                <a:lnTo>
                  <a:pt x="58064" y="225298"/>
                </a:lnTo>
                <a:lnTo>
                  <a:pt x="62656" y="174512"/>
                </a:lnTo>
                <a:lnTo>
                  <a:pt x="76024" y="129494"/>
                </a:lnTo>
                <a:lnTo>
                  <a:pt x="97560" y="90990"/>
                </a:lnTo>
                <a:lnTo>
                  <a:pt x="126654" y="59745"/>
                </a:lnTo>
                <a:lnTo>
                  <a:pt x="162696" y="36504"/>
                </a:lnTo>
                <a:lnTo>
                  <a:pt x="205077" y="22013"/>
                </a:lnTo>
                <a:lnTo>
                  <a:pt x="253187" y="17018"/>
                </a:lnTo>
                <a:lnTo>
                  <a:pt x="395229" y="17018"/>
                </a:lnTo>
                <a:lnTo>
                  <a:pt x="391286" y="15339"/>
                </a:lnTo>
                <a:lnTo>
                  <a:pt x="357230" y="6862"/>
                </a:lnTo>
                <a:lnTo>
                  <a:pt x="320123" y="1727"/>
                </a:lnTo>
                <a:lnTo>
                  <a:pt x="283375" y="0"/>
                </a:lnTo>
                <a:close/>
              </a:path>
              <a:path w="447040" h="502285">
                <a:moveTo>
                  <a:pt x="438238" y="363118"/>
                </a:moveTo>
                <a:lnTo>
                  <a:pt x="416192" y="412488"/>
                </a:lnTo>
                <a:lnTo>
                  <a:pt x="389012" y="447566"/>
                </a:lnTo>
                <a:lnTo>
                  <a:pt x="356518" y="471982"/>
                </a:lnTo>
                <a:lnTo>
                  <a:pt x="319305" y="486251"/>
                </a:lnTo>
                <a:lnTo>
                  <a:pt x="277964" y="490893"/>
                </a:lnTo>
                <a:lnTo>
                  <a:pt x="365660" y="490893"/>
                </a:lnTo>
                <a:lnTo>
                  <a:pt x="386483" y="485727"/>
                </a:lnTo>
                <a:lnTo>
                  <a:pt x="423519" y="472313"/>
                </a:lnTo>
                <a:lnTo>
                  <a:pt x="432815" y="469201"/>
                </a:lnTo>
                <a:lnTo>
                  <a:pt x="433590" y="466864"/>
                </a:lnTo>
                <a:lnTo>
                  <a:pt x="435152" y="454482"/>
                </a:lnTo>
                <a:lnTo>
                  <a:pt x="446747" y="367004"/>
                </a:lnTo>
                <a:lnTo>
                  <a:pt x="446747" y="364693"/>
                </a:lnTo>
                <a:lnTo>
                  <a:pt x="438238" y="363118"/>
                </a:lnTo>
                <a:close/>
              </a:path>
              <a:path w="447040" h="502285">
                <a:moveTo>
                  <a:pt x="395229" y="17018"/>
                </a:moveTo>
                <a:lnTo>
                  <a:pt x="253187" y="17018"/>
                </a:lnTo>
                <a:lnTo>
                  <a:pt x="302324" y="21145"/>
                </a:lnTo>
                <a:lnTo>
                  <a:pt x="345817" y="34048"/>
                </a:lnTo>
                <a:lnTo>
                  <a:pt x="382465" y="56498"/>
                </a:lnTo>
                <a:lnTo>
                  <a:pt x="411091" y="89280"/>
                </a:lnTo>
                <a:lnTo>
                  <a:pt x="430504" y="133172"/>
                </a:lnTo>
                <a:lnTo>
                  <a:pt x="431279" y="136258"/>
                </a:lnTo>
                <a:lnTo>
                  <a:pt x="439013" y="134708"/>
                </a:lnTo>
                <a:lnTo>
                  <a:pt x="439013" y="132397"/>
                </a:lnTo>
                <a:lnTo>
                  <a:pt x="429729" y="44894"/>
                </a:lnTo>
                <a:lnTo>
                  <a:pt x="428953" y="34045"/>
                </a:lnTo>
                <a:lnTo>
                  <a:pt x="428167" y="32512"/>
                </a:lnTo>
                <a:lnTo>
                  <a:pt x="418884" y="27089"/>
                </a:lnTo>
                <a:lnTo>
                  <a:pt x="395229" y="17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7134212" y="2117192"/>
            <a:ext cx="346710" cy="484505"/>
          </a:xfrm>
          <a:custGeom>
            <a:avLst/>
            <a:gdLst/>
            <a:ahLst/>
            <a:cxnLst/>
            <a:rect l="l" t="t" r="r" b="b"/>
            <a:pathLst>
              <a:path w="346709" h="484505">
                <a:moveTo>
                  <a:pt x="318998" y="0"/>
                </a:moveTo>
                <a:lnTo>
                  <a:pt x="0" y="0"/>
                </a:lnTo>
                <a:lnTo>
                  <a:pt x="0" y="9309"/>
                </a:lnTo>
                <a:lnTo>
                  <a:pt x="3086" y="9309"/>
                </a:lnTo>
                <a:lnTo>
                  <a:pt x="37218" y="11447"/>
                </a:lnTo>
                <a:lnTo>
                  <a:pt x="57196" y="19464"/>
                </a:lnTo>
                <a:lnTo>
                  <a:pt x="66574" y="35760"/>
                </a:lnTo>
                <a:lnTo>
                  <a:pt x="68910" y="62738"/>
                </a:lnTo>
                <a:lnTo>
                  <a:pt x="68910" y="421220"/>
                </a:lnTo>
                <a:lnTo>
                  <a:pt x="66574" y="448512"/>
                </a:lnTo>
                <a:lnTo>
                  <a:pt x="57196" y="464769"/>
                </a:lnTo>
                <a:lnTo>
                  <a:pt x="37218" y="472605"/>
                </a:lnTo>
                <a:lnTo>
                  <a:pt x="3086" y="474637"/>
                </a:lnTo>
                <a:lnTo>
                  <a:pt x="0" y="474637"/>
                </a:lnTo>
                <a:lnTo>
                  <a:pt x="0" y="483933"/>
                </a:lnTo>
                <a:lnTo>
                  <a:pt x="336016" y="483933"/>
                </a:lnTo>
                <a:lnTo>
                  <a:pt x="339128" y="480847"/>
                </a:lnTo>
                <a:lnTo>
                  <a:pt x="339224" y="467690"/>
                </a:lnTo>
                <a:lnTo>
                  <a:pt x="179628" y="467690"/>
                </a:lnTo>
                <a:lnTo>
                  <a:pt x="148956" y="465608"/>
                </a:lnTo>
                <a:lnTo>
                  <a:pt x="130548" y="458009"/>
                </a:lnTo>
                <a:lnTo>
                  <a:pt x="121576" y="442862"/>
                </a:lnTo>
                <a:lnTo>
                  <a:pt x="119315" y="419187"/>
                </a:lnTo>
                <a:lnTo>
                  <a:pt x="119214" y="240030"/>
                </a:lnTo>
                <a:lnTo>
                  <a:pt x="291228" y="240030"/>
                </a:lnTo>
                <a:lnTo>
                  <a:pt x="291192" y="224561"/>
                </a:lnTo>
                <a:lnTo>
                  <a:pt x="119214" y="224561"/>
                </a:lnTo>
                <a:lnTo>
                  <a:pt x="119247" y="66251"/>
                </a:lnTo>
                <a:lnTo>
                  <a:pt x="121600" y="41428"/>
                </a:lnTo>
                <a:lnTo>
                  <a:pt x="130740" y="26050"/>
                </a:lnTo>
                <a:lnTo>
                  <a:pt x="149604" y="18364"/>
                </a:lnTo>
                <a:lnTo>
                  <a:pt x="181165" y="16268"/>
                </a:lnTo>
                <a:lnTo>
                  <a:pt x="320761" y="16268"/>
                </a:lnTo>
                <a:lnTo>
                  <a:pt x="320643" y="11447"/>
                </a:lnTo>
                <a:lnTo>
                  <a:pt x="320535" y="2336"/>
                </a:lnTo>
                <a:lnTo>
                  <a:pt x="318998" y="0"/>
                </a:lnTo>
                <a:close/>
              </a:path>
              <a:path w="346709" h="484505">
                <a:moveTo>
                  <a:pt x="337578" y="366242"/>
                </a:moveTo>
                <a:lnTo>
                  <a:pt x="336803" y="368579"/>
                </a:lnTo>
                <a:lnTo>
                  <a:pt x="324205" y="409863"/>
                </a:lnTo>
                <a:lnTo>
                  <a:pt x="303407" y="441066"/>
                </a:lnTo>
                <a:lnTo>
                  <a:pt x="275501" y="460803"/>
                </a:lnTo>
                <a:lnTo>
                  <a:pt x="241579" y="467690"/>
                </a:lnTo>
                <a:lnTo>
                  <a:pt x="339224" y="467690"/>
                </a:lnTo>
                <a:lnTo>
                  <a:pt x="339669" y="446445"/>
                </a:lnTo>
                <a:lnTo>
                  <a:pt x="341150" y="419187"/>
                </a:lnTo>
                <a:lnTo>
                  <a:pt x="343360" y="392946"/>
                </a:lnTo>
                <a:lnTo>
                  <a:pt x="346087" y="370116"/>
                </a:lnTo>
                <a:lnTo>
                  <a:pt x="346087" y="367030"/>
                </a:lnTo>
                <a:lnTo>
                  <a:pt x="337578" y="366242"/>
                </a:lnTo>
                <a:close/>
              </a:path>
              <a:path w="346709" h="484505">
                <a:moveTo>
                  <a:pt x="291228" y="240030"/>
                </a:moveTo>
                <a:lnTo>
                  <a:pt x="211366" y="240030"/>
                </a:lnTo>
                <a:lnTo>
                  <a:pt x="244504" y="243634"/>
                </a:lnTo>
                <a:lnTo>
                  <a:pt x="266825" y="254933"/>
                </a:lnTo>
                <a:lnTo>
                  <a:pt x="279419" y="274652"/>
                </a:lnTo>
                <a:lnTo>
                  <a:pt x="283375" y="303517"/>
                </a:lnTo>
                <a:lnTo>
                  <a:pt x="283375" y="306628"/>
                </a:lnTo>
                <a:lnTo>
                  <a:pt x="292671" y="306628"/>
                </a:lnTo>
                <a:lnTo>
                  <a:pt x="292671" y="303517"/>
                </a:lnTo>
                <a:lnTo>
                  <a:pt x="292429" y="284995"/>
                </a:lnTo>
                <a:lnTo>
                  <a:pt x="291364" y="249960"/>
                </a:lnTo>
                <a:lnTo>
                  <a:pt x="291228" y="240030"/>
                </a:lnTo>
                <a:close/>
              </a:path>
              <a:path w="346709" h="484505">
                <a:moveTo>
                  <a:pt x="291896" y="167259"/>
                </a:moveTo>
                <a:lnTo>
                  <a:pt x="282600" y="167259"/>
                </a:lnTo>
                <a:lnTo>
                  <a:pt x="282600" y="169570"/>
                </a:lnTo>
                <a:lnTo>
                  <a:pt x="278802" y="194504"/>
                </a:lnTo>
                <a:lnTo>
                  <a:pt x="266730" y="211591"/>
                </a:lnTo>
                <a:lnTo>
                  <a:pt x="245368" y="221416"/>
                </a:lnTo>
                <a:lnTo>
                  <a:pt x="213702" y="224561"/>
                </a:lnTo>
                <a:lnTo>
                  <a:pt x="291192" y="224561"/>
                </a:lnTo>
                <a:lnTo>
                  <a:pt x="291243" y="219012"/>
                </a:lnTo>
                <a:lnTo>
                  <a:pt x="291509" y="205581"/>
                </a:lnTo>
                <a:lnTo>
                  <a:pt x="291775" y="189826"/>
                </a:lnTo>
                <a:lnTo>
                  <a:pt x="291896" y="167259"/>
                </a:lnTo>
                <a:close/>
              </a:path>
              <a:path w="346709" h="484505">
                <a:moveTo>
                  <a:pt x="320761" y="16268"/>
                </a:moveTo>
                <a:lnTo>
                  <a:pt x="228384" y="16268"/>
                </a:lnTo>
                <a:lnTo>
                  <a:pt x="262054" y="22088"/>
                </a:lnTo>
                <a:lnTo>
                  <a:pt x="288104" y="39015"/>
                </a:lnTo>
                <a:lnTo>
                  <a:pt x="305588" y="66251"/>
                </a:lnTo>
                <a:lnTo>
                  <a:pt x="313562" y="102997"/>
                </a:lnTo>
                <a:lnTo>
                  <a:pt x="313562" y="105308"/>
                </a:lnTo>
                <a:lnTo>
                  <a:pt x="322872" y="105308"/>
                </a:lnTo>
                <a:lnTo>
                  <a:pt x="322872" y="102997"/>
                </a:lnTo>
                <a:lnTo>
                  <a:pt x="320761" y="16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348200" cy="975360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5705" y="584003"/>
            <a:ext cx="4844415" cy="774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410" y="2243328"/>
            <a:ext cx="156133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8" Target="../media/image13.jpeg" Type="http://schemas.openxmlformats.org/officeDocument/2006/relationships/image"/><Relationship Id="rId3" Target="../media/image6.png" Type="http://schemas.openxmlformats.org/officeDocument/2006/relationships/image"/><Relationship Id="rId7" Target="../media/image12.jp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g" Type="http://schemas.openxmlformats.org/officeDocument/2006/relationships/image"/><Relationship Id="rId4" Target="../media/image9.jp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6.jpg" Type="http://schemas.openxmlformats.org/officeDocument/2006/relationships/image"/><Relationship Id="rId7" Target="../media/image20.jpeg" Type="http://schemas.openxmlformats.org/officeDocument/2006/relationships/image"/><Relationship Id="rId2" Target="../media/image15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3.jpeg" Type="http://schemas.openxmlformats.org/officeDocument/2006/relationships/image"/><Relationship Id="rId4" Target="../media/hdphoto1.wdp" Type="http://schemas.microsoft.com/office/2007/relationships/hdphoto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2.JPG" Type="http://schemas.openxmlformats.org/officeDocument/2006/relationships/image"/><Relationship Id="rId4" Target="../media/image31.JP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86425"/>
            <a:ext cx="4455668" cy="3267175"/>
          </a:xfrm>
          <a:prstGeom prst="flowChartManualInpu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9" y="5638800"/>
            <a:ext cx="6003079" cy="4114800"/>
          </a:xfrm>
          <a:prstGeom prst="flowChartManualInput">
            <a:avLst/>
          </a:prstGeom>
        </p:spPr>
      </p:pic>
      <p:sp>
        <p:nvSpPr>
          <p:cNvPr id="32" name="object 3"/>
          <p:cNvSpPr/>
          <p:nvPr/>
        </p:nvSpPr>
        <p:spPr>
          <a:xfrm>
            <a:off x="975244" y="2173850"/>
            <a:ext cx="327025" cy="451484"/>
          </a:xfrm>
          <a:custGeom>
            <a:avLst/>
            <a:gdLst/>
            <a:ahLst/>
            <a:cxnLst/>
            <a:rect l="l" t="t" r="r" b="b"/>
            <a:pathLst>
              <a:path w="327025" h="451485">
                <a:moveTo>
                  <a:pt x="209892" y="285838"/>
                </a:moveTo>
                <a:lnTo>
                  <a:pt x="116535" y="285838"/>
                </a:lnTo>
                <a:lnTo>
                  <a:pt x="116535" y="451040"/>
                </a:lnTo>
                <a:lnTo>
                  <a:pt x="209892" y="451040"/>
                </a:lnTo>
                <a:lnTo>
                  <a:pt x="209892" y="285838"/>
                </a:lnTo>
                <a:close/>
              </a:path>
              <a:path w="327025" h="451485">
                <a:moveTo>
                  <a:pt x="163220" y="0"/>
                </a:moveTo>
                <a:lnTo>
                  <a:pt x="108025" y="40896"/>
                </a:lnTo>
                <a:lnTo>
                  <a:pt x="81083" y="84114"/>
                </a:lnTo>
                <a:lnTo>
                  <a:pt x="55853" y="135486"/>
                </a:lnTo>
                <a:lnTo>
                  <a:pt x="33291" y="189743"/>
                </a:lnTo>
                <a:lnTo>
                  <a:pt x="14355" y="241617"/>
                </a:lnTo>
                <a:lnTo>
                  <a:pt x="0" y="285838"/>
                </a:lnTo>
                <a:lnTo>
                  <a:pt x="326440" y="285838"/>
                </a:lnTo>
                <a:lnTo>
                  <a:pt x="314358" y="248293"/>
                </a:lnTo>
                <a:lnTo>
                  <a:pt x="298770" y="204525"/>
                </a:lnTo>
                <a:lnTo>
                  <a:pt x="280292" y="157906"/>
                </a:lnTo>
                <a:lnTo>
                  <a:pt x="259537" y="111810"/>
                </a:lnTo>
                <a:lnTo>
                  <a:pt x="255198" y="105336"/>
                </a:lnTo>
                <a:lnTo>
                  <a:pt x="251304" y="98394"/>
                </a:lnTo>
                <a:lnTo>
                  <a:pt x="247853" y="91017"/>
                </a:lnTo>
                <a:lnTo>
                  <a:pt x="244843" y="83235"/>
                </a:lnTo>
                <a:lnTo>
                  <a:pt x="224856" y="50106"/>
                </a:lnTo>
                <a:lnTo>
                  <a:pt x="204327" y="23729"/>
                </a:lnTo>
                <a:lnTo>
                  <a:pt x="183649" y="6297"/>
                </a:lnTo>
                <a:lnTo>
                  <a:pt x="163220" y="0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/>
          <p:nvPr/>
        </p:nvSpPr>
        <p:spPr>
          <a:xfrm>
            <a:off x="766197" y="1907545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13"/>
                </a:lnTo>
                <a:lnTo>
                  <a:pt x="306070" y="727113"/>
                </a:lnTo>
                <a:lnTo>
                  <a:pt x="306070" y="571665"/>
                </a:lnTo>
                <a:lnTo>
                  <a:pt x="183019" y="571665"/>
                </a:lnTo>
                <a:lnTo>
                  <a:pt x="186601" y="559193"/>
                </a:lnTo>
                <a:lnTo>
                  <a:pt x="192836" y="538480"/>
                </a:lnTo>
                <a:lnTo>
                  <a:pt x="204603" y="502327"/>
                </a:lnTo>
                <a:lnTo>
                  <a:pt x="221266" y="455886"/>
                </a:lnTo>
                <a:lnTo>
                  <a:pt x="237655" y="415480"/>
                </a:lnTo>
                <a:lnTo>
                  <a:pt x="198970" y="415480"/>
                </a:lnTo>
                <a:lnTo>
                  <a:pt x="176324" y="412895"/>
                </a:lnTo>
                <a:lnTo>
                  <a:pt x="153589" y="405269"/>
                </a:lnTo>
                <a:lnTo>
                  <a:pt x="131303" y="392795"/>
                </a:lnTo>
                <a:lnTo>
                  <a:pt x="110007" y="375666"/>
                </a:lnTo>
                <a:lnTo>
                  <a:pt x="123380" y="361442"/>
                </a:lnTo>
                <a:lnTo>
                  <a:pt x="259237" y="361442"/>
                </a:lnTo>
                <a:lnTo>
                  <a:pt x="266395" y="349224"/>
                </a:lnTo>
                <a:lnTo>
                  <a:pt x="268623" y="349224"/>
                </a:lnTo>
                <a:lnTo>
                  <a:pt x="284150" y="321974"/>
                </a:lnTo>
                <a:lnTo>
                  <a:pt x="301037" y="296870"/>
                </a:lnTo>
                <a:lnTo>
                  <a:pt x="318691" y="275769"/>
                </a:lnTo>
                <a:lnTo>
                  <a:pt x="336981" y="259715"/>
                </a:lnTo>
                <a:lnTo>
                  <a:pt x="309574" y="244729"/>
                </a:lnTo>
                <a:lnTo>
                  <a:pt x="287974" y="222551"/>
                </a:lnTo>
                <a:lnTo>
                  <a:pt x="273814" y="194721"/>
                </a:lnTo>
                <a:lnTo>
                  <a:pt x="268732" y="162775"/>
                </a:lnTo>
                <a:lnTo>
                  <a:pt x="276880" y="122508"/>
                </a:lnTo>
                <a:lnTo>
                  <a:pt x="299089" y="89592"/>
                </a:lnTo>
                <a:lnTo>
                  <a:pt x="332002" y="67381"/>
                </a:lnTo>
                <a:lnTo>
                  <a:pt x="372262" y="59232"/>
                </a:lnTo>
                <a:lnTo>
                  <a:pt x="727100" y="59232"/>
                </a:lnTo>
                <a:lnTo>
                  <a:pt x="727100" y="0"/>
                </a:lnTo>
                <a:close/>
              </a:path>
              <a:path w="727709" h="727710">
                <a:moveTo>
                  <a:pt x="503415" y="406755"/>
                </a:moveTo>
                <a:lnTo>
                  <a:pt x="523932" y="457631"/>
                </a:lnTo>
                <a:lnTo>
                  <a:pt x="540267" y="503310"/>
                </a:lnTo>
                <a:lnTo>
                  <a:pt x="557936" y="559193"/>
                </a:lnTo>
                <a:lnTo>
                  <a:pt x="561530" y="571665"/>
                </a:lnTo>
                <a:lnTo>
                  <a:pt x="438454" y="571665"/>
                </a:lnTo>
                <a:lnTo>
                  <a:pt x="438454" y="727113"/>
                </a:lnTo>
                <a:lnTo>
                  <a:pt x="727100" y="727113"/>
                </a:lnTo>
                <a:lnTo>
                  <a:pt x="727100" y="415036"/>
                </a:lnTo>
                <a:lnTo>
                  <a:pt x="542201" y="415036"/>
                </a:lnTo>
                <a:lnTo>
                  <a:pt x="534665" y="414756"/>
                </a:lnTo>
                <a:lnTo>
                  <a:pt x="506488" y="408165"/>
                </a:lnTo>
                <a:lnTo>
                  <a:pt x="503415" y="406755"/>
                </a:lnTo>
                <a:close/>
              </a:path>
              <a:path w="727709" h="727710">
                <a:moveTo>
                  <a:pt x="242189" y="404304"/>
                </a:moveTo>
                <a:lnTo>
                  <a:pt x="204927" y="415480"/>
                </a:lnTo>
                <a:lnTo>
                  <a:pt x="237655" y="415480"/>
                </a:lnTo>
                <a:lnTo>
                  <a:pt x="242189" y="404304"/>
                </a:lnTo>
                <a:close/>
              </a:path>
              <a:path w="727709" h="727710">
                <a:moveTo>
                  <a:pt x="727100" y="369785"/>
                </a:moveTo>
                <a:lnTo>
                  <a:pt x="611759" y="369785"/>
                </a:lnTo>
                <a:lnTo>
                  <a:pt x="623303" y="385521"/>
                </a:lnTo>
                <a:lnTo>
                  <a:pt x="603221" y="398303"/>
                </a:lnTo>
                <a:lnTo>
                  <a:pt x="582766" y="407541"/>
                </a:lnTo>
                <a:lnTo>
                  <a:pt x="562304" y="413147"/>
                </a:lnTo>
                <a:lnTo>
                  <a:pt x="542201" y="415036"/>
                </a:lnTo>
                <a:lnTo>
                  <a:pt x="727100" y="415036"/>
                </a:lnTo>
                <a:lnTo>
                  <a:pt x="727100" y="369785"/>
                </a:lnTo>
                <a:close/>
              </a:path>
              <a:path w="727709" h="727710">
                <a:moveTo>
                  <a:pt x="259237" y="361442"/>
                </a:moveTo>
                <a:lnTo>
                  <a:pt x="123380" y="361442"/>
                </a:lnTo>
                <a:lnTo>
                  <a:pt x="145302" y="378661"/>
                </a:lnTo>
                <a:lnTo>
                  <a:pt x="168036" y="390132"/>
                </a:lnTo>
                <a:lnTo>
                  <a:pt x="190813" y="395558"/>
                </a:lnTo>
                <a:lnTo>
                  <a:pt x="212864" y="394639"/>
                </a:lnTo>
                <a:lnTo>
                  <a:pt x="229390" y="389131"/>
                </a:lnTo>
                <a:lnTo>
                  <a:pt x="244040" y="379537"/>
                </a:lnTo>
                <a:lnTo>
                  <a:pt x="256484" y="366141"/>
                </a:lnTo>
                <a:lnTo>
                  <a:pt x="259237" y="361442"/>
                </a:lnTo>
                <a:close/>
              </a:path>
              <a:path w="727709" h="727710">
                <a:moveTo>
                  <a:pt x="727100" y="340385"/>
                </a:moveTo>
                <a:lnTo>
                  <a:pt x="471258" y="340385"/>
                </a:lnTo>
                <a:lnTo>
                  <a:pt x="471423" y="340880"/>
                </a:lnTo>
                <a:lnTo>
                  <a:pt x="471690" y="341274"/>
                </a:lnTo>
                <a:lnTo>
                  <a:pt x="471855" y="341769"/>
                </a:lnTo>
                <a:lnTo>
                  <a:pt x="475074" y="347676"/>
                </a:lnTo>
                <a:lnTo>
                  <a:pt x="478253" y="353661"/>
                </a:lnTo>
                <a:lnTo>
                  <a:pt x="481389" y="359720"/>
                </a:lnTo>
                <a:lnTo>
                  <a:pt x="484479" y="365848"/>
                </a:lnTo>
                <a:lnTo>
                  <a:pt x="491672" y="374480"/>
                </a:lnTo>
                <a:lnTo>
                  <a:pt x="499814" y="381812"/>
                </a:lnTo>
                <a:lnTo>
                  <a:pt x="508900" y="387687"/>
                </a:lnTo>
                <a:lnTo>
                  <a:pt x="518922" y="391947"/>
                </a:lnTo>
                <a:lnTo>
                  <a:pt x="540680" y="395512"/>
                </a:lnTo>
                <a:lnTo>
                  <a:pt x="563945" y="392872"/>
                </a:lnTo>
                <a:lnTo>
                  <a:pt x="587907" y="384230"/>
                </a:lnTo>
                <a:lnTo>
                  <a:pt x="611759" y="369785"/>
                </a:lnTo>
                <a:lnTo>
                  <a:pt x="727100" y="369785"/>
                </a:lnTo>
                <a:lnTo>
                  <a:pt x="727100" y="340385"/>
                </a:lnTo>
                <a:close/>
              </a:path>
              <a:path w="727709" h="727710">
                <a:moveTo>
                  <a:pt x="268623" y="349224"/>
                </a:moveTo>
                <a:lnTo>
                  <a:pt x="266395" y="349224"/>
                </a:lnTo>
                <a:lnTo>
                  <a:pt x="268160" y="350037"/>
                </a:lnTo>
                <a:lnTo>
                  <a:pt x="268623" y="349224"/>
                </a:lnTo>
                <a:close/>
              </a:path>
              <a:path w="727709" h="727710">
                <a:moveTo>
                  <a:pt x="727100" y="59232"/>
                </a:moveTo>
                <a:lnTo>
                  <a:pt x="372262" y="59232"/>
                </a:lnTo>
                <a:lnTo>
                  <a:pt x="412531" y="67381"/>
                </a:lnTo>
                <a:lnTo>
                  <a:pt x="445452" y="89592"/>
                </a:lnTo>
                <a:lnTo>
                  <a:pt x="467667" y="122508"/>
                </a:lnTo>
                <a:lnTo>
                  <a:pt x="475818" y="162775"/>
                </a:lnTo>
                <a:lnTo>
                  <a:pt x="470733" y="194721"/>
                </a:lnTo>
                <a:lnTo>
                  <a:pt x="456569" y="222551"/>
                </a:lnTo>
                <a:lnTo>
                  <a:pt x="434964" y="244729"/>
                </a:lnTo>
                <a:lnTo>
                  <a:pt x="407555" y="259715"/>
                </a:lnTo>
                <a:lnTo>
                  <a:pt x="424336" y="274227"/>
                </a:lnTo>
                <a:lnTo>
                  <a:pt x="440591" y="293054"/>
                </a:lnTo>
                <a:lnTo>
                  <a:pt x="456222" y="315388"/>
                </a:lnTo>
                <a:lnTo>
                  <a:pt x="471131" y="340423"/>
                </a:lnTo>
                <a:lnTo>
                  <a:pt x="727100" y="340385"/>
                </a:lnTo>
                <a:lnTo>
                  <a:pt x="727100" y="59232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/>
          <p:cNvSpPr/>
          <p:nvPr/>
        </p:nvSpPr>
        <p:spPr>
          <a:xfrm>
            <a:off x="1054438" y="1986297"/>
            <a:ext cx="168059" cy="168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/>
          <p:cNvSpPr/>
          <p:nvPr/>
        </p:nvSpPr>
        <p:spPr>
          <a:xfrm>
            <a:off x="1900839" y="2791341"/>
            <a:ext cx="195580" cy="328930"/>
          </a:xfrm>
          <a:custGeom>
            <a:avLst/>
            <a:gdLst/>
            <a:ahLst/>
            <a:cxnLst/>
            <a:rect l="l" t="t" r="r" b="b"/>
            <a:pathLst>
              <a:path w="195579" h="328929">
                <a:moveTo>
                  <a:pt x="20154" y="17868"/>
                </a:moveTo>
                <a:lnTo>
                  <a:pt x="19392" y="17868"/>
                </a:lnTo>
                <a:lnTo>
                  <a:pt x="18783" y="17983"/>
                </a:lnTo>
                <a:lnTo>
                  <a:pt x="660" y="60921"/>
                </a:lnTo>
                <a:lnTo>
                  <a:pt x="0" y="92261"/>
                </a:lnTo>
                <a:lnTo>
                  <a:pt x="8445" y="121651"/>
                </a:lnTo>
                <a:lnTo>
                  <a:pt x="41148" y="175780"/>
                </a:lnTo>
                <a:lnTo>
                  <a:pt x="71907" y="215722"/>
                </a:lnTo>
                <a:lnTo>
                  <a:pt x="91935" y="241261"/>
                </a:lnTo>
                <a:lnTo>
                  <a:pt x="111628" y="268057"/>
                </a:lnTo>
                <a:lnTo>
                  <a:pt x="130352" y="296984"/>
                </a:lnTo>
                <a:lnTo>
                  <a:pt x="147472" y="328917"/>
                </a:lnTo>
                <a:lnTo>
                  <a:pt x="171987" y="276689"/>
                </a:lnTo>
                <a:lnTo>
                  <a:pt x="187924" y="224899"/>
                </a:lnTo>
                <a:lnTo>
                  <a:pt x="195279" y="174977"/>
                </a:lnTo>
                <a:lnTo>
                  <a:pt x="194047" y="128356"/>
                </a:lnTo>
                <a:lnTo>
                  <a:pt x="184226" y="86468"/>
                </a:lnTo>
                <a:lnTo>
                  <a:pt x="169659" y="58210"/>
                </a:lnTo>
                <a:lnTo>
                  <a:pt x="73947" y="58210"/>
                </a:lnTo>
                <a:lnTo>
                  <a:pt x="65539" y="53965"/>
                </a:lnTo>
                <a:lnTo>
                  <a:pt x="55858" y="45677"/>
                </a:lnTo>
                <a:lnTo>
                  <a:pt x="44056" y="33693"/>
                </a:lnTo>
                <a:lnTo>
                  <a:pt x="35390" y="25552"/>
                </a:lnTo>
                <a:lnTo>
                  <a:pt x="28624" y="20742"/>
                </a:lnTo>
                <a:lnTo>
                  <a:pt x="23598" y="18451"/>
                </a:lnTo>
                <a:lnTo>
                  <a:pt x="20154" y="17868"/>
                </a:lnTo>
                <a:close/>
              </a:path>
              <a:path w="195579" h="328929">
                <a:moveTo>
                  <a:pt x="104724" y="0"/>
                </a:moveTo>
                <a:lnTo>
                  <a:pt x="103505" y="431"/>
                </a:lnTo>
                <a:lnTo>
                  <a:pt x="100749" y="3936"/>
                </a:lnTo>
                <a:lnTo>
                  <a:pt x="97840" y="21297"/>
                </a:lnTo>
                <a:lnTo>
                  <a:pt x="95259" y="36015"/>
                </a:lnTo>
                <a:lnTo>
                  <a:pt x="92394" y="46853"/>
                </a:lnTo>
                <a:lnTo>
                  <a:pt x="88273" y="54105"/>
                </a:lnTo>
                <a:lnTo>
                  <a:pt x="81927" y="58064"/>
                </a:lnTo>
                <a:lnTo>
                  <a:pt x="73947" y="58210"/>
                </a:lnTo>
                <a:lnTo>
                  <a:pt x="169659" y="58210"/>
                </a:lnTo>
                <a:lnTo>
                  <a:pt x="165811" y="50745"/>
                </a:lnTo>
                <a:lnTo>
                  <a:pt x="138798" y="22618"/>
                </a:lnTo>
                <a:lnTo>
                  <a:pt x="136339" y="20742"/>
                </a:lnTo>
                <a:lnTo>
                  <a:pt x="124773" y="10985"/>
                </a:lnTo>
                <a:lnTo>
                  <a:pt x="117341" y="5256"/>
                </a:lnTo>
                <a:lnTo>
                  <a:pt x="110110" y="905"/>
                </a:lnTo>
                <a:lnTo>
                  <a:pt x="104724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/>
          <p:cNvSpPr/>
          <p:nvPr/>
        </p:nvSpPr>
        <p:spPr>
          <a:xfrm>
            <a:off x="1678764" y="2958450"/>
            <a:ext cx="412115" cy="340360"/>
          </a:xfrm>
          <a:custGeom>
            <a:avLst/>
            <a:gdLst/>
            <a:ahLst/>
            <a:cxnLst/>
            <a:rect l="l" t="t" r="r" b="b"/>
            <a:pathLst>
              <a:path w="412115" h="340360">
                <a:moveTo>
                  <a:pt x="16732" y="105549"/>
                </a:moveTo>
                <a:lnTo>
                  <a:pt x="7766" y="105549"/>
                </a:lnTo>
                <a:lnTo>
                  <a:pt x="4070" y="106578"/>
                </a:lnTo>
                <a:lnTo>
                  <a:pt x="2292" y="108584"/>
                </a:lnTo>
                <a:lnTo>
                  <a:pt x="0" y="116609"/>
                </a:lnTo>
                <a:lnTo>
                  <a:pt x="1446" y="128430"/>
                </a:lnTo>
                <a:lnTo>
                  <a:pt x="4977" y="141587"/>
                </a:lnTo>
                <a:lnTo>
                  <a:pt x="8935" y="153619"/>
                </a:lnTo>
                <a:lnTo>
                  <a:pt x="12186" y="163118"/>
                </a:lnTo>
                <a:lnTo>
                  <a:pt x="13291" y="167030"/>
                </a:lnTo>
                <a:lnTo>
                  <a:pt x="27773" y="202813"/>
                </a:lnTo>
                <a:lnTo>
                  <a:pt x="49658" y="235062"/>
                </a:lnTo>
                <a:lnTo>
                  <a:pt x="78284" y="263516"/>
                </a:lnTo>
                <a:lnTo>
                  <a:pt x="112992" y="287914"/>
                </a:lnTo>
                <a:lnTo>
                  <a:pt x="153119" y="307995"/>
                </a:lnTo>
                <a:lnTo>
                  <a:pt x="198007" y="323498"/>
                </a:lnTo>
                <a:lnTo>
                  <a:pt x="246994" y="334163"/>
                </a:lnTo>
                <a:lnTo>
                  <a:pt x="299419" y="339728"/>
                </a:lnTo>
                <a:lnTo>
                  <a:pt x="354623" y="339933"/>
                </a:lnTo>
                <a:lnTo>
                  <a:pt x="411944" y="334517"/>
                </a:lnTo>
                <a:lnTo>
                  <a:pt x="378111" y="295475"/>
                </a:lnTo>
                <a:lnTo>
                  <a:pt x="349379" y="255793"/>
                </a:lnTo>
                <a:lnTo>
                  <a:pt x="324163" y="215888"/>
                </a:lnTo>
                <a:lnTo>
                  <a:pt x="300882" y="176174"/>
                </a:lnTo>
                <a:lnTo>
                  <a:pt x="291997" y="160854"/>
                </a:lnTo>
                <a:lnTo>
                  <a:pt x="283197" y="145861"/>
                </a:lnTo>
                <a:lnTo>
                  <a:pt x="274322" y="131099"/>
                </a:lnTo>
                <a:lnTo>
                  <a:pt x="265208" y="116471"/>
                </a:lnTo>
                <a:lnTo>
                  <a:pt x="264375" y="115242"/>
                </a:lnTo>
                <a:lnTo>
                  <a:pt x="70544" y="115242"/>
                </a:lnTo>
                <a:lnTo>
                  <a:pt x="56128" y="113409"/>
                </a:lnTo>
                <a:lnTo>
                  <a:pt x="21355" y="106108"/>
                </a:lnTo>
                <a:lnTo>
                  <a:pt x="16732" y="105549"/>
                </a:lnTo>
                <a:close/>
              </a:path>
              <a:path w="412115" h="340360">
                <a:moveTo>
                  <a:pt x="100098" y="0"/>
                </a:moveTo>
                <a:lnTo>
                  <a:pt x="81447" y="951"/>
                </a:lnTo>
                <a:lnTo>
                  <a:pt x="68980" y="7353"/>
                </a:lnTo>
                <a:lnTo>
                  <a:pt x="66221" y="14346"/>
                </a:lnTo>
                <a:lnTo>
                  <a:pt x="66413" y="24283"/>
                </a:lnTo>
                <a:lnTo>
                  <a:pt x="69518" y="36890"/>
                </a:lnTo>
                <a:lnTo>
                  <a:pt x="75495" y="51892"/>
                </a:lnTo>
                <a:lnTo>
                  <a:pt x="84924" y="73241"/>
                </a:lnTo>
                <a:lnTo>
                  <a:pt x="90378" y="88977"/>
                </a:lnTo>
                <a:lnTo>
                  <a:pt x="91524" y="100410"/>
                </a:lnTo>
                <a:lnTo>
                  <a:pt x="88030" y="108851"/>
                </a:lnTo>
                <a:lnTo>
                  <a:pt x="80847" y="114014"/>
                </a:lnTo>
                <a:lnTo>
                  <a:pt x="70544" y="115242"/>
                </a:lnTo>
                <a:lnTo>
                  <a:pt x="264375" y="115242"/>
                </a:lnTo>
                <a:lnTo>
                  <a:pt x="240197" y="79561"/>
                </a:lnTo>
                <a:lnTo>
                  <a:pt x="211647" y="46301"/>
                </a:lnTo>
                <a:lnTo>
                  <a:pt x="177642" y="20256"/>
                </a:lnTo>
                <a:lnTo>
                  <a:pt x="136265" y="4991"/>
                </a:lnTo>
                <a:lnTo>
                  <a:pt x="120012" y="2134"/>
                </a:lnTo>
                <a:lnTo>
                  <a:pt x="100098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8"/>
          <p:cNvSpPr/>
          <p:nvPr/>
        </p:nvSpPr>
        <p:spPr>
          <a:xfrm>
            <a:off x="1576041" y="2712898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00"/>
                </a:lnTo>
                <a:lnTo>
                  <a:pt x="727100" y="727100"/>
                </a:lnTo>
                <a:lnTo>
                  <a:pt x="727100" y="605523"/>
                </a:lnTo>
                <a:lnTo>
                  <a:pt x="432320" y="605523"/>
                </a:lnTo>
                <a:lnTo>
                  <a:pt x="378040" y="602880"/>
                </a:lnTo>
                <a:lnTo>
                  <a:pt x="326616" y="595115"/>
                </a:lnTo>
                <a:lnTo>
                  <a:pt x="278651" y="582472"/>
                </a:lnTo>
                <a:lnTo>
                  <a:pt x="234747" y="565196"/>
                </a:lnTo>
                <a:lnTo>
                  <a:pt x="195506" y="543532"/>
                </a:lnTo>
                <a:lnTo>
                  <a:pt x="161530" y="517723"/>
                </a:lnTo>
                <a:lnTo>
                  <a:pt x="133422" y="488016"/>
                </a:lnTo>
                <a:lnTo>
                  <a:pt x="111784" y="454653"/>
                </a:lnTo>
                <a:lnTo>
                  <a:pt x="97218" y="417880"/>
                </a:lnTo>
                <a:lnTo>
                  <a:pt x="96189" y="414261"/>
                </a:lnTo>
                <a:lnTo>
                  <a:pt x="93192" y="405460"/>
                </a:lnTo>
                <a:lnTo>
                  <a:pt x="87696" y="388448"/>
                </a:lnTo>
                <a:lnTo>
                  <a:pt x="83850" y="371016"/>
                </a:lnTo>
                <a:lnTo>
                  <a:pt x="83982" y="354734"/>
                </a:lnTo>
                <a:lnTo>
                  <a:pt x="90423" y="341172"/>
                </a:lnTo>
                <a:lnTo>
                  <a:pt x="97769" y="335428"/>
                </a:lnTo>
                <a:lnTo>
                  <a:pt x="107322" y="332279"/>
                </a:lnTo>
                <a:lnTo>
                  <a:pt x="119165" y="331707"/>
                </a:lnTo>
                <a:lnTo>
                  <a:pt x="171685" y="331707"/>
                </a:lnTo>
                <a:lnTo>
                  <a:pt x="168605" y="323865"/>
                </a:lnTo>
                <a:lnTo>
                  <a:pt x="164221" y="313797"/>
                </a:lnTo>
                <a:lnTo>
                  <a:pt x="160489" y="305600"/>
                </a:lnTo>
                <a:lnTo>
                  <a:pt x="152561" y="284909"/>
                </a:lnTo>
                <a:lnTo>
                  <a:pt x="149231" y="267301"/>
                </a:lnTo>
                <a:lnTo>
                  <a:pt x="150492" y="252663"/>
                </a:lnTo>
                <a:lnTo>
                  <a:pt x="156336" y="240880"/>
                </a:lnTo>
                <a:lnTo>
                  <a:pt x="172022" y="229713"/>
                </a:lnTo>
                <a:lnTo>
                  <a:pt x="193135" y="225947"/>
                </a:lnTo>
                <a:lnTo>
                  <a:pt x="324978" y="225947"/>
                </a:lnTo>
                <a:lnTo>
                  <a:pt x="314723" y="206184"/>
                </a:lnTo>
                <a:lnTo>
                  <a:pt x="305353" y="172374"/>
                </a:lnTo>
                <a:lnTo>
                  <a:pt x="306285" y="135699"/>
                </a:lnTo>
                <a:lnTo>
                  <a:pt x="310377" y="116982"/>
                </a:lnTo>
                <a:lnTo>
                  <a:pt x="316263" y="99645"/>
                </a:lnTo>
                <a:lnTo>
                  <a:pt x="324990" y="85873"/>
                </a:lnTo>
                <a:lnTo>
                  <a:pt x="337604" y="77850"/>
                </a:lnTo>
                <a:lnTo>
                  <a:pt x="347884" y="76913"/>
                </a:lnTo>
                <a:lnTo>
                  <a:pt x="407921" y="76913"/>
                </a:lnTo>
                <a:lnTo>
                  <a:pt x="411152" y="69932"/>
                </a:lnTo>
                <a:lnTo>
                  <a:pt x="416337" y="63862"/>
                </a:lnTo>
                <a:lnTo>
                  <a:pt x="422833" y="60109"/>
                </a:lnTo>
                <a:lnTo>
                  <a:pt x="434695" y="59168"/>
                </a:lnTo>
                <a:lnTo>
                  <a:pt x="727100" y="59168"/>
                </a:lnTo>
                <a:lnTo>
                  <a:pt x="727100" y="0"/>
                </a:lnTo>
                <a:close/>
              </a:path>
              <a:path w="727709" h="727710">
                <a:moveTo>
                  <a:pt x="324978" y="225947"/>
                </a:moveTo>
                <a:lnTo>
                  <a:pt x="193135" y="225947"/>
                </a:lnTo>
                <a:lnTo>
                  <a:pt x="217419" y="227270"/>
                </a:lnTo>
                <a:lnTo>
                  <a:pt x="242620" y="231368"/>
                </a:lnTo>
                <a:lnTo>
                  <a:pt x="289121" y="248439"/>
                </a:lnTo>
                <a:lnTo>
                  <a:pt x="326993" y="277113"/>
                </a:lnTo>
                <a:lnTo>
                  <a:pt x="358120" y="312960"/>
                </a:lnTo>
                <a:lnTo>
                  <a:pt x="384390" y="351548"/>
                </a:lnTo>
                <a:lnTo>
                  <a:pt x="411753" y="396890"/>
                </a:lnTo>
                <a:lnTo>
                  <a:pt x="420496" y="411975"/>
                </a:lnTo>
                <a:lnTo>
                  <a:pt x="445390" y="454335"/>
                </a:lnTo>
                <a:lnTo>
                  <a:pt x="472624" y="496812"/>
                </a:lnTo>
                <a:lnTo>
                  <a:pt x="504125" y="538807"/>
                </a:lnTo>
                <a:lnTo>
                  <a:pt x="541820" y="579716"/>
                </a:lnTo>
                <a:lnTo>
                  <a:pt x="555574" y="593051"/>
                </a:lnTo>
                <a:lnTo>
                  <a:pt x="536701" y="596328"/>
                </a:lnTo>
                <a:lnTo>
                  <a:pt x="510103" y="600385"/>
                </a:lnTo>
                <a:lnTo>
                  <a:pt x="483801" y="603254"/>
                </a:lnTo>
                <a:lnTo>
                  <a:pt x="457854" y="604959"/>
                </a:lnTo>
                <a:lnTo>
                  <a:pt x="432320" y="605523"/>
                </a:lnTo>
                <a:lnTo>
                  <a:pt x="727100" y="605523"/>
                </a:lnTo>
                <a:lnTo>
                  <a:pt x="727100" y="450164"/>
                </a:lnTo>
                <a:lnTo>
                  <a:pt x="469455" y="450164"/>
                </a:lnTo>
                <a:lnTo>
                  <a:pt x="462102" y="432485"/>
                </a:lnTo>
                <a:lnTo>
                  <a:pt x="444603" y="396293"/>
                </a:lnTo>
                <a:lnTo>
                  <a:pt x="403334" y="334319"/>
                </a:lnTo>
                <a:lnTo>
                  <a:pt x="373431" y="296196"/>
                </a:lnTo>
                <a:lnTo>
                  <a:pt x="365537" y="286105"/>
                </a:lnTo>
                <a:lnTo>
                  <a:pt x="357767" y="275957"/>
                </a:lnTo>
                <a:lnTo>
                  <a:pt x="350164" y="265696"/>
                </a:lnTo>
                <a:lnTo>
                  <a:pt x="330844" y="237251"/>
                </a:lnTo>
                <a:lnTo>
                  <a:pt x="324978" y="225947"/>
                </a:lnTo>
                <a:close/>
              </a:path>
              <a:path w="727709" h="727710">
                <a:moveTo>
                  <a:pt x="727100" y="59168"/>
                </a:moveTo>
                <a:lnTo>
                  <a:pt x="434695" y="59168"/>
                </a:lnTo>
                <a:lnTo>
                  <a:pt x="446451" y="63501"/>
                </a:lnTo>
                <a:lnTo>
                  <a:pt x="457732" y="71008"/>
                </a:lnTo>
                <a:lnTo>
                  <a:pt x="468172" y="79590"/>
                </a:lnTo>
                <a:lnTo>
                  <a:pt x="473265" y="83908"/>
                </a:lnTo>
                <a:lnTo>
                  <a:pt x="475411" y="85547"/>
                </a:lnTo>
                <a:lnTo>
                  <a:pt x="503161" y="113433"/>
                </a:lnTo>
                <a:lnTo>
                  <a:pt x="523153" y="148156"/>
                </a:lnTo>
                <a:lnTo>
                  <a:pt x="535375" y="188533"/>
                </a:lnTo>
                <a:lnTo>
                  <a:pt x="539813" y="233379"/>
                </a:lnTo>
                <a:lnTo>
                  <a:pt x="536452" y="281514"/>
                </a:lnTo>
                <a:lnTo>
                  <a:pt x="525278" y="331754"/>
                </a:lnTo>
                <a:lnTo>
                  <a:pt x="506278" y="382917"/>
                </a:lnTo>
                <a:lnTo>
                  <a:pt x="479437" y="433819"/>
                </a:lnTo>
                <a:lnTo>
                  <a:pt x="469455" y="450164"/>
                </a:lnTo>
                <a:lnTo>
                  <a:pt x="727100" y="450164"/>
                </a:lnTo>
                <a:lnTo>
                  <a:pt x="727100" y="59168"/>
                </a:lnTo>
                <a:close/>
              </a:path>
              <a:path w="727709" h="727710">
                <a:moveTo>
                  <a:pt x="171685" y="331707"/>
                </a:moveTo>
                <a:lnTo>
                  <a:pt x="119165" y="331707"/>
                </a:lnTo>
                <a:lnTo>
                  <a:pt x="133375" y="333692"/>
                </a:lnTo>
                <a:lnTo>
                  <a:pt x="152801" y="337851"/>
                </a:lnTo>
                <a:lnTo>
                  <a:pt x="161591" y="339612"/>
                </a:lnTo>
                <a:lnTo>
                  <a:pt x="169110" y="340870"/>
                </a:lnTo>
                <a:lnTo>
                  <a:pt x="174650" y="341350"/>
                </a:lnTo>
                <a:lnTo>
                  <a:pt x="172465" y="333692"/>
                </a:lnTo>
                <a:lnTo>
                  <a:pt x="171685" y="331707"/>
                </a:lnTo>
                <a:close/>
              </a:path>
              <a:path w="727709" h="727710">
                <a:moveTo>
                  <a:pt x="407921" y="76913"/>
                </a:moveTo>
                <a:lnTo>
                  <a:pt x="347884" y="76913"/>
                </a:lnTo>
                <a:lnTo>
                  <a:pt x="358814" y="80044"/>
                </a:lnTo>
                <a:lnTo>
                  <a:pt x="370470" y="87277"/>
                </a:lnTo>
                <a:lnTo>
                  <a:pt x="382930" y="98640"/>
                </a:lnTo>
                <a:lnTo>
                  <a:pt x="394779" y="111010"/>
                </a:lnTo>
                <a:lnTo>
                  <a:pt x="399922" y="115239"/>
                </a:lnTo>
                <a:lnTo>
                  <a:pt x="401053" y="110705"/>
                </a:lnTo>
                <a:lnTo>
                  <a:pt x="404596" y="89204"/>
                </a:lnTo>
                <a:lnTo>
                  <a:pt x="407249" y="78364"/>
                </a:lnTo>
                <a:lnTo>
                  <a:pt x="407921" y="76913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/>
          <p:cNvSpPr/>
          <p:nvPr/>
        </p:nvSpPr>
        <p:spPr>
          <a:xfrm>
            <a:off x="880359" y="2969837"/>
            <a:ext cx="22860" cy="150495"/>
          </a:xfrm>
          <a:custGeom>
            <a:avLst/>
            <a:gdLst/>
            <a:ahLst/>
            <a:cxnLst/>
            <a:rect l="l" t="t" r="r" b="b"/>
            <a:pathLst>
              <a:path w="22860" h="150495">
                <a:moveTo>
                  <a:pt x="22478" y="0"/>
                </a:moveTo>
                <a:lnTo>
                  <a:pt x="12869" y="24429"/>
                </a:lnTo>
                <a:lnTo>
                  <a:pt x="5819" y="50023"/>
                </a:lnTo>
                <a:lnTo>
                  <a:pt x="1479" y="76625"/>
                </a:lnTo>
                <a:lnTo>
                  <a:pt x="0" y="104076"/>
                </a:lnTo>
                <a:lnTo>
                  <a:pt x="156" y="113083"/>
                </a:lnTo>
                <a:lnTo>
                  <a:pt x="7645" y="150456"/>
                </a:lnTo>
                <a:lnTo>
                  <a:pt x="6954" y="136494"/>
                </a:lnTo>
                <a:lnTo>
                  <a:pt x="7080" y="122004"/>
                </a:lnTo>
                <a:lnTo>
                  <a:pt x="11875" y="82937"/>
                </a:lnTo>
                <a:lnTo>
                  <a:pt x="22809" y="46888"/>
                </a:lnTo>
                <a:lnTo>
                  <a:pt x="22045" y="36384"/>
                </a:lnTo>
                <a:lnTo>
                  <a:pt x="21610" y="24772"/>
                </a:lnTo>
                <a:lnTo>
                  <a:pt x="21692" y="12496"/>
                </a:lnTo>
                <a:lnTo>
                  <a:pt x="22478" y="0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0"/>
          <p:cNvSpPr/>
          <p:nvPr/>
        </p:nvSpPr>
        <p:spPr>
          <a:xfrm>
            <a:off x="770074" y="2712391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5" h="723264">
                <a:moveTo>
                  <a:pt x="723226" y="0"/>
                </a:moveTo>
                <a:lnTo>
                  <a:pt x="0" y="0"/>
                </a:lnTo>
                <a:lnTo>
                  <a:pt x="0" y="723214"/>
                </a:lnTo>
                <a:lnTo>
                  <a:pt x="723226" y="723214"/>
                </a:lnTo>
                <a:lnTo>
                  <a:pt x="723226" y="625132"/>
                </a:lnTo>
                <a:lnTo>
                  <a:pt x="361619" y="625132"/>
                </a:lnTo>
                <a:lnTo>
                  <a:pt x="338763" y="624110"/>
                </a:lnTo>
                <a:lnTo>
                  <a:pt x="316283" y="621096"/>
                </a:lnTo>
                <a:lnTo>
                  <a:pt x="294218" y="616163"/>
                </a:lnTo>
                <a:lnTo>
                  <a:pt x="272605" y="609384"/>
                </a:lnTo>
                <a:lnTo>
                  <a:pt x="268071" y="607745"/>
                </a:lnTo>
                <a:lnTo>
                  <a:pt x="263486" y="606310"/>
                </a:lnTo>
                <a:lnTo>
                  <a:pt x="214458" y="580289"/>
                </a:lnTo>
                <a:lnTo>
                  <a:pt x="175285" y="547966"/>
                </a:lnTo>
                <a:lnTo>
                  <a:pt x="142962" y="508784"/>
                </a:lnTo>
                <a:lnTo>
                  <a:pt x="118821" y="464210"/>
                </a:lnTo>
                <a:lnTo>
                  <a:pt x="103316" y="414059"/>
                </a:lnTo>
                <a:lnTo>
                  <a:pt x="98107" y="361632"/>
                </a:lnTo>
                <a:lnTo>
                  <a:pt x="99413" y="335155"/>
                </a:lnTo>
                <a:lnTo>
                  <a:pt x="109792" y="283781"/>
                </a:lnTo>
                <a:lnTo>
                  <a:pt x="129859" y="236102"/>
                </a:lnTo>
                <a:lnTo>
                  <a:pt x="158155" y="194142"/>
                </a:lnTo>
                <a:lnTo>
                  <a:pt x="194243" y="158073"/>
                </a:lnTo>
                <a:lnTo>
                  <a:pt x="236110" y="129858"/>
                </a:lnTo>
                <a:lnTo>
                  <a:pt x="283768" y="109778"/>
                </a:lnTo>
                <a:lnTo>
                  <a:pt x="335115" y="99395"/>
                </a:lnTo>
                <a:lnTo>
                  <a:pt x="361556" y="98069"/>
                </a:lnTo>
                <a:lnTo>
                  <a:pt x="723226" y="98069"/>
                </a:lnTo>
                <a:lnTo>
                  <a:pt x="723226" y="0"/>
                </a:lnTo>
                <a:close/>
              </a:path>
              <a:path w="723265" h="723264">
                <a:moveTo>
                  <a:pt x="723226" y="98069"/>
                </a:moveTo>
                <a:lnTo>
                  <a:pt x="361556" y="98069"/>
                </a:lnTo>
                <a:lnTo>
                  <a:pt x="388033" y="99373"/>
                </a:lnTo>
                <a:lnTo>
                  <a:pt x="414117" y="103298"/>
                </a:lnTo>
                <a:lnTo>
                  <a:pt x="464134" y="118770"/>
                </a:lnTo>
                <a:lnTo>
                  <a:pt x="508802" y="142975"/>
                </a:lnTo>
                <a:lnTo>
                  <a:pt x="547948" y="175298"/>
                </a:lnTo>
                <a:lnTo>
                  <a:pt x="580238" y="214476"/>
                </a:lnTo>
                <a:lnTo>
                  <a:pt x="604418" y="259054"/>
                </a:lnTo>
                <a:lnTo>
                  <a:pt x="619917" y="309195"/>
                </a:lnTo>
                <a:lnTo>
                  <a:pt x="625119" y="361632"/>
                </a:lnTo>
                <a:lnTo>
                  <a:pt x="623815" y="388108"/>
                </a:lnTo>
                <a:lnTo>
                  <a:pt x="613444" y="439477"/>
                </a:lnTo>
                <a:lnTo>
                  <a:pt x="593393" y="487134"/>
                </a:lnTo>
                <a:lnTo>
                  <a:pt x="565109" y="529086"/>
                </a:lnTo>
                <a:lnTo>
                  <a:pt x="529068" y="565127"/>
                </a:lnTo>
                <a:lnTo>
                  <a:pt x="487121" y="593406"/>
                </a:lnTo>
                <a:lnTo>
                  <a:pt x="455155" y="607745"/>
                </a:lnTo>
                <a:lnTo>
                  <a:pt x="450621" y="609384"/>
                </a:lnTo>
                <a:lnTo>
                  <a:pt x="428997" y="616163"/>
                </a:lnTo>
                <a:lnTo>
                  <a:pt x="406925" y="621096"/>
                </a:lnTo>
                <a:lnTo>
                  <a:pt x="384450" y="624110"/>
                </a:lnTo>
                <a:lnTo>
                  <a:pt x="361619" y="625132"/>
                </a:lnTo>
                <a:lnTo>
                  <a:pt x="723226" y="625132"/>
                </a:lnTo>
                <a:lnTo>
                  <a:pt x="723226" y="98069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1"/>
          <p:cNvSpPr/>
          <p:nvPr/>
        </p:nvSpPr>
        <p:spPr>
          <a:xfrm>
            <a:off x="903922" y="2822643"/>
            <a:ext cx="469069" cy="498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2"/>
          <p:cNvSpPr/>
          <p:nvPr/>
        </p:nvSpPr>
        <p:spPr>
          <a:xfrm>
            <a:off x="1576044" y="1907548"/>
            <a:ext cx="727710" cy="427355"/>
          </a:xfrm>
          <a:custGeom>
            <a:avLst/>
            <a:gdLst/>
            <a:ahLst/>
            <a:cxnLst/>
            <a:rect l="l" t="t" r="r" b="b"/>
            <a:pathLst>
              <a:path w="727709" h="427355">
                <a:moveTo>
                  <a:pt x="727100" y="0"/>
                </a:moveTo>
                <a:lnTo>
                  <a:pt x="0" y="0"/>
                </a:lnTo>
                <a:lnTo>
                  <a:pt x="0" y="427215"/>
                </a:lnTo>
                <a:lnTo>
                  <a:pt x="187832" y="243751"/>
                </a:lnTo>
                <a:lnTo>
                  <a:pt x="187629" y="241045"/>
                </a:lnTo>
                <a:lnTo>
                  <a:pt x="187197" y="238378"/>
                </a:lnTo>
                <a:lnTo>
                  <a:pt x="187197" y="235661"/>
                </a:lnTo>
                <a:lnTo>
                  <a:pt x="190385" y="209134"/>
                </a:lnTo>
                <a:lnTo>
                  <a:pt x="199759" y="183992"/>
                </a:lnTo>
                <a:lnTo>
                  <a:pt x="215042" y="160739"/>
                </a:lnTo>
                <a:lnTo>
                  <a:pt x="235953" y="139877"/>
                </a:lnTo>
                <a:lnTo>
                  <a:pt x="231813" y="131631"/>
                </a:lnTo>
                <a:lnTo>
                  <a:pt x="228847" y="123267"/>
                </a:lnTo>
                <a:lnTo>
                  <a:pt x="227062" y="114801"/>
                </a:lnTo>
                <a:lnTo>
                  <a:pt x="226466" y="106248"/>
                </a:lnTo>
                <a:lnTo>
                  <a:pt x="237255" y="70029"/>
                </a:lnTo>
                <a:lnTo>
                  <a:pt x="266661" y="40424"/>
                </a:lnTo>
                <a:lnTo>
                  <a:pt x="310241" y="20448"/>
                </a:lnTo>
                <a:lnTo>
                  <a:pt x="363550" y="13119"/>
                </a:lnTo>
                <a:lnTo>
                  <a:pt x="727100" y="13119"/>
                </a:lnTo>
                <a:lnTo>
                  <a:pt x="727100" y="0"/>
                </a:lnTo>
                <a:close/>
              </a:path>
              <a:path w="727709" h="427355">
                <a:moveTo>
                  <a:pt x="727100" y="13119"/>
                </a:moveTo>
                <a:lnTo>
                  <a:pt x="363550" y="13119"/>
                </a:lnTo>
                <a:lnTo>
                  <a:pt x="416859" y="20448"/>
                </a:lnTo>
                <a:lnTo>
                  <a:pt x="460438" y="40424"/>
                </a:lnTo>
                <a:lnTo>
                  <a:pt x="489844" y="70029"/>
                </a:lnTo>
                <a:lnTo>
                  <a:pt x="500633" y="106248"/>
                </a:lnTo>
                <a:lnTo>
                  <a:pt x="500039" y="114803"/>
                </a:lnTo>
                <a:lnTo>
                  <a:pt x="498255" y="123272"/>
                </a:lnTo>
                <a:lnTo>
                  <a:pt x="495286" y="131637"/>
                </a:lnTo>
                <a:lnTo>
                  <a:pt x="491134" y="139877"/>
                </a:lnTo>
                <a:lnTo>
                  <a:pt x="498956" y="146787"/>
                </a:lnTo>
                <a:lnTo>
                  <a:pt x="506104" y="154030"/>
                </a:lnTo>
                <a:lnTo>
                  <a:pt x="512590" y="161575"/>
                </a:lnTo>
                <a:lnTo>
                  <a:pt x="518426" y="169392"/>
                </a:lnTo>
                <a:lnTo>
                  <a:pt x="653059" y="30187"/>
                </a:lnTo>
                <a:lnTo>
                  <a:pt x="727100" y="30187"/>
                </a:lnTo>
                <a:lnTo>
                  <a:pt x="727100" y="13119"/>
                </a:lnTo>
                <a:close/>
              </a:path>
              <a:path w="727709" h="427355">
                <a:moveTo>
                  <a:pt x="727100" y="30187"/>
                </a:moveTo>
                <a:lnTo>
                  <a:pt x="653059" y="30187"/>
                </a:lnTo>
                <a:lnTo>
                  <a:pt x="727100" y="85051"/>
                </a:lnTo>
                <a:lnTo>
                  <a:pt x="727100" y="30187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3"/>
          <p:cNvSpPr/>
          <p:nvPr/>
        </p:nvSpPr>
        <p:spPr>
          <a:xfrm>
            <a:off x="1952332" y="1963517"/>
            <a:ext cx="351155" cy="671195"/>
          </a:xfrm>
          <a:custGeom>
            <a:avLst/>
            <a:gdLst/>
            <a:ahLst/>
            <a:cxnLst/>
            <a:rect l="l" t="t" r="r" b="b"/>
            <a:pathLst>
              <a:path w="351154" h="671195">
                <a:moveTo>
                  <a:pt x="278866" y="0"/>
                </a:moveTo>
                <a:lnTo>
                  <a:pt x="152412" y="130949"/>
                </a:lnTo>
                <a:lnTo>
                  <a:pt x="157194" y="142682"/>
                </a:lnTo>
                <a:lnTo>
                  <a:pt x="160680" y="154749"/>
                </a:lnTo>
                <a:lnTo>
                  <a:pt x="162813" y="167111"/>
                </a:lnTo>
                <a:lnTo>
                  <a:pt x="163537" y="179730"/>
                </a:lnTo>
                <a:lnTo>
                  <a:pt x="162223" y="196409"/>
                </a:lnTo>
                <a:lnTo>
                  <a:pt x="158292" y="212759"/>
                </a:lnTo>
                <a:lnTo>
                  <a:pt x="151761" y="228743"/>
                </a:lnTo>
                <a:lnTo>
                  <a:pt x="142646" y="244322"/>
                </a:lnTo>
                <a:lnTo>
                  <a:pt x="151761" y="259936"/>
                </a:lnTo>
                <a:lnTo>
                  <a:pt x="158292" y="275985"/>
                </a:lnTo>
                <a:lnTo>
                  <a:pt x="162223" y="292398"/>
                </a:lnTo>
                <a:lnTo>
                  <a:pt x="163537" y="309105"/>
                </a:lnTo>
                <a:lnTo>
                  <a:pt x="154396" y="348576"/>
                </a:lnTo>
                <a:lnTo>
                  <a:pt x="129657" y="383065"/>
                </a:lnTo>
                <a:lnTo>
                  <a:pt x="93350" y="411380"/>
                </a:lnTo>
                <a:lnTo>
                  <a:pt x="49503" y="432335"/>
                </a:lnTo>
                <a:lnTo>
                  <a:pt x="1371" y="444931"/>
                </a:lnTo>
                <a:lnTo>
                  <a:pt x="787" y="444931"/>
                </a:lnTo>
                <a:lnTo>
                  <a:pt x="0" y="445122"/>
                </a:lnTo>
                <a:lnTo>
                  <a:pt x="0" y="671106"/>
                </a:lnTo>
                <a:lnTo>
                  <a:pt x="350875" y="671106"/>
                </a:lnTo>
                <a:lnTo>
                  <a:pt x="350875" y="53276"/>
                </a:lnTo>
                <a:lnTo>
                  <a:pt x="278866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4"/>
          <p:cNvSpPr/>
          <p:nvPr/>
        </p:nvSpPr>
        <p:spPr>
          <a:xfrm>
            <a:off x="1576099" y="2174469"/>
            <a:ext cx="351790" cy="460375"/>
          </a:xfrm>
          <a:custGeom>
            <a:avLst/>
            <a:gdLst/>
            <a:ahLst/>
            <a:cxnLst/>
            <a:rect l="l" t="t" r="r" b="b"/>
            <a:pathLst>
              <a:path w="351790" h="460375">
                <a:moveTo>
                  <a:pt x="192023" y="0"/>
                </a:moveTo>
                <a:lnTo>
                  <a:pt x="0" y="186944"/>
                </a:lnTo>
                <a:lnTo>
                  <a:pt x="0" y="460146"/>
                </a:lnTo>
                <a:lnTo>
                  <a:pt x="351256" y="460146"/>
                </a:lnTo>
                <a:lnTo>
                  <a:pt x="351256" y="234175"/>
                </a:lnTo>
                <a:lnTo>
                  <a:pt x="350481" y="233972"/>
                </a:lnTo>
                <a:lnTo>
                  <a:pt x="349897" y="233972"/>
                </a:lnTo>
                <a:lnTo>
                  <a:pt x="349110" y="233781"/>
                </a:lnTo>
                <a:lnTo>
                  <a:pt x="301542" y="221309"/>
                </a:lnTo>
                <a:lnTo>
                  <a:pt x="257534" y="200348"/>
                </a:lnTo>
                <a:lnTo>
                  <a:pt x="221115" y="172062"/>
                </a:lnTo>
                <a:lnTo>
                  <a:pt x="196310" y="137611"/>
                </a:lnTo>
                <a:lnTo>
                  <a:pt x="187147" y="98158"/>
                </a:lnTo>
                <a:lnTo>
                  <a:pt x="188461" y="81449"/>
                </a:lnTo>
                <a:lnTo>
                  <a:pt x="192390" y="65031"/>
                </a:lnTo>
                <a:lnTo>
                  <a:pt x="198918" y="48978"/>
                </a:lnTo>
                <a:lnTo>
                  <a:pt x="208025" y="33362"/>
                </a:lnTo>
                <a:lnTo>
                  <a:pt x="202943" y="25247"/>
                </a:lnTo>
                <a:lnTo>
                  <a:pt x="198558" y="16981"/>
                </a:lnTo>
                <a:lnTo>
                  <a:pt x="194906" y="8565"/>
                </a:lnTo>
                <a:lnTo>
                  <a:pt x="192023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/>
          <p:cNvSpPr/>
          <p:nvPr/>
        </p:nvSpPr>
        <p:spPr>
          <a:xfrm>
            <a:off x="1954485" y="1945769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0" y="0"/>
                </a:moveTo>
                <a:lnTo>
                  <a:pt x="0" y="427748"/>
                </a:lnTo>
                <a:lnTo>
                  <a:pt x="8775" y="427748"/>
                </a:lnTo>
                <a:lnTo>
                  <a:pt x="57661" y="414502"/>
                </a:lnTo>
                <a:lnTo>
                  <a:pt x="96907" y="389402"/>
                </a:lnTo>
                <a:lnTo>
                  <a:pt x="123018" y="355523"/>
                </a:lnTo>
                <a:lnTo>
                  <a:pt x="132499" y="315937"/>
                </a:lnTo>
                <a:lnTo>
                  <a:pt x="131227" y="301528"/>
                </a:lnTo>
                <a:lnTo>
                  <a:pt x="127449" y="287342"/>
                </a:lnTo>
                <a:lnTo>
                  <a:pt x="121220" y="273448"/>
                </a:lnTo>
                <a:lnTo>
                  <a:pt x="112598" y="259918"/>
                </a:lnTo>
                <a:lnTo>
                  <a:pt x="108305" y="254063"/>
                </a:lnTo>
                <a:lnTo>
                  <a:pt x="112598" y="248411"/>
                </a:lnTo>
                <a:lnTo>
                  <a:pt x="121220" y="234806"/>
                </a:lnTo>
                <a:lnTo>
                  <a:pt x="127449" y="220922"/>
                </a:lnTo>
                <a:lnTo>
                  <a:pt x="131227" y="206781"/>
                </a:lnTo>
                <a:lnTo>
                  <a:pt x="132499" y="192404"/>
                </a:lnTo>
                <a:lnTo>
                  <a:pt x="129517" y="169727"/>
                </a:lnTo>
                <a:lnTo>
                  <a:pt x="120792" y="148275"/>
                </a:lnTo>
                <a:lnTo>
                  <a:pt x="106653" y="128543"/>
                </a:lnTo>
                <a:lnTo>
                  <a:pt x="87426" y="111023"/>
                </a:lnTo>
                <a:lnTo>
                  <a:pt x="79616" y="105181"/>
                </a:lnTo>
                <a:lnTo>
                  <a:pt x="85280" y="97370"/>
                </a:lnTo>
                <a:lnTo>
                  <a:pt x="89743" y="90311"/>
                </a:lnTo>
                <a:lnTo>
                  <a:pt x="92911" y="83218"/>
                </a:lnTo>
                <a:lnTo>
                  <a:pt x="94801" y="76127"/>
                </a:lnTo>
                <a:lnTo>
                  <a:pt x="95427" y="69075"/>
                </a:lnTo>
                <a:lnTo>
                  <a:pt x="88091" y="44012"/>
                </a:lnTo>
                <a:lnTo>
                  <a:pt x="67911" y="22974"/>
                </a:lnTo>
                <a:lnTo>
                  <a:pt x="37633" y="7717"/>
                </a:lnTo>
                <a:lnTo>
                  <a:pt x="0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6"/>
          <p:cNvSpPr/>
          <p:nvPr/>
        </p:nvSpPr>
        <p:spPr>
          <a:xfrm>
            <a:off x="1792707" y="1945762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132511" y="0"/>
                </a:moveTo>
                <a:lnTo>
                  <a:pt x="94871" y="7723"/>
                </a:lnTo>
                <a:lnTo>
                  <a:pt x="64589" y="22980"/>
                </a:lnTo>
                <a:lnTo>
                  <a:pt x="44407" y="44019"/>
                </a:lnTo>
                <a:lnTo>
                  <a:pt x="37071" y="69087"/>
                </a:lnTo>
                <a:lnTo>
                  <a:pt x="37697" y="76139"/>
                </a:lnTo>
                <a:lnTo>
                  <a:pt x="39589" y="83231"/>
                </a:lnTo>
                <a:lnTo>
                  <a:pt x="42761" y="90324"/>
                </a:lnTo>
                <a:lnTo>
                  <a:pt x="47231" y="97383"/>
                </a:lnTo>
                <a:lnTo>
                  <a:pt x="52882" y="105181"/>
                </a:lnTo>
                <a:lnTo>
                  <a:pt x="45085" y="111036"/>
                </a:lnTo>
                <a:lnTo>
                  <a:pt x="25771" y="128555"/>
                </a:lnTo>
                <a:lnTo>
                  <a:pt x="11636" y="148286"/>
                </a:lnTo>
                <a:lnTo>
                  <a:pt x="2954" y="169734"/>
                </a:lnTo>
                <a:lnTo>
                  <a:pt x="0" y="192404"/>
                </a:lnTo>
                <a:lnTo>
                  <a:pt x="1271" y="206781"/>
                </a:lnTo>
                <a:lnTo>
                  <a:pt x="5049" y="220924"/>
                </a:lnTo>
                <a:lnTo>
                  <a:pt x="11278" y="234812"/>
                </a:lnTo>
                <a:lnTo>
                  <a:pt x="19900" y="248424"/>
                </a:lnTo>
                <a:lnTo>
                  <a:pt x="24193" y="254076"/>
                </a:lnTo>
                <a:lnTo>
                  <a:pt x="19900" y="259930"/>
                </a:lnTo>
                <a:lnTo>
                  <a:pt x="11278" y="273455"/>
                </a:lnTo>
                <a:lnTo>
                  <a:pt x="5049" y="287348"/>
                </a:lnTo>
                <a:lnTo>
                  <a:pt x="1271" y="301534"/>
                </a:lnTo>
                <a:lnTo>
                  <a:pt x="0" y="315937"/>
                </a:lnTo>
                <a:lnTo>
                  <a:pt x="9498" y="355530"/>
                </a:lnTo>
                <a:lnTo>
                  <a:pt x="35737" y="389412"/>
                </a:lnTo>
                <a:lnTo>
                  <a:pt x="75330" y="414509"/>
                </a:lnTo>
                <a:lnTo>
                  <a:pt x="124891" y="427748"/>
                </a:lnTo>
                <a:lnTo>
                  <a:pt x="132511" y="427748"/>
                </a:lnTo>
                <a:lnTo>
                  <a:pt x="132511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3422" b="5730"/>
          <a:stretch/>
        </p:blipFill>
        <p:spPr>
          <a:xfrm>
            <a:off x="10458748" y="4607903"/>
            <a:ext cx="6889452" cy="5145697"/>
          </a:xfrm>
          <a:prstGeom prst="flowChartManualInpu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0" y="4607903"/>
            <a:ext cx="17348200" cy="251679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35300" y="3996353"/>
            <a:ext cx="786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570655" y="1578560"/>
            <a:ext cx="84825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LAYAR PALACE</a:t>
            </a:r>
            <a:endParaRPr lang="ru-RU" sz="11500" b="1" dirty="0">
              <a:cs typeface="Arabic Typesetting" panose="03020402040406030203" pitchFamily="66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66146" y="2920867"/>
            <a:ext cx="620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SPORT</a:t>
            </a:r>
            <a:r>
              <a:rPr lang="uk-UA" sz="2400" dirty="0"/>
              <a:t> </a:t>
            </a:r>
            <a:r>
              <a:rPr lang="en-US" sz="2400" dirty="0"/>
              <a:t>&amp;</a:t>
            </a:r>
            <a:r>
              <a:rPr lang="uk-UA" sz="2400" dirty="0"/>
              <a:t> </a:t>
            </a:r>
            <a:r>
              <a:rPr lang="en-US" sz="2400" dirty="0"/>
              <a:t>RECREATION  COMPLEX</a:t>
            </a:r>
            <a:endParaRPr lang="ru-RU" sz="2400" dirty="0"/>
          </a:p>
          <a:p>
            <a:pPr algn="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617" y="1578561"/>
            <a:ext cx="3377187" cy="21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5956" y="2416216"/>
            <a:ext cx="4030979" cy="18256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935"/>
              </a:lnSpc>
              <a:spcBef>
                <a:spcPts val="114"/>
              </a:spcBef>
              <a:tabLst>
                <a:tab pos="2148205" algn="l"/>
              </a:tabLst>
            </a:pPr>
            <a:r>
              <a:rPr sz="4650" b="1" spc="145" dirty="0">
                <a:latin typeface="Cambria"/>
                <a:cs typeface="Cambria"/>
              </a:rPr>
              <a:t>SPORT	</a:t>
            </a:r>
            <a:r>
              <a:rPr sz="4650" b="1" spc="-130" dirty="0">
                <a:latin typeface="Cambria"/>
                <a:cs typeface="Cambria"/>
              </a:rPr>
              <a:t>&amp;</a:t>
            </a:r>
            <a:endParaRPr sz="4650" dirty="0">
              <a:latin typeface="Cambria"/>
              <a:cs typeface="Cambria"/>
            </a:endParaRPr>
          </a:p>
          <a:p>
            <a:pPr marL="12700" marR="5080">
              <a:lnSpc>
                <a:spcPct val="76800"/>
              </a:lnSpc>
              <a:spcBef>
                <a:spcPts val="645"/>
              </a:spcBef>
            </a:pPr>
            <a:r>
              <a:rPr sz="4650" b="1" spc="320" dirty="0">
                <a:latin typeface="Cambria"/>
                <a:cs typeface="Cambria"/>
              </a:rPr>
              <a:t>RECRE</a:t>
            </a:r>
            <a:r>
              <a:rPr sz="4650" b="1" spc="190" dirty="0">
                <a:latin typeface="Cambria"/>
                <a:cs typeface="Cambria"/>
              </a:rPr>
              <a:t>A</a:t>
            </a:r>
            <a:r>
              <a:rPr sz="4650" b="1" spc="340" dirty="0">
                <a:latin typeface="Cambria"/>
                <a:cs typeface="Cambria"/>
              </a:rPr>
              <a:t>TION  </a:t>
            </a:r>
            <a:r>
              <a:rPr sz="4650" b="1" spc="300" dirty="0">
                <a:latin typeface="Cambria"/>
                <a:cs typeface="Cambria"/>
              </a:rPr>
              <a:t>COMPLEX</a:t>
            </a:r>
            <a:endParaRPr sz="465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18138" y="2913628"/>
            <a:ext cx="327025" cy="451484"/>
          </a:xfrm>
          <a:custGeom>
            <a:avLst/>
            <a:gdLst/>
            <a:ahLst/>
            <a:cxnLst/>
            <a:rect l="l" t="t" r="r" b="b"/>
            <a:pathLst>
              <a:path w="327025" h="451485">
                <a:moveTo>
                  <a:pt x="209892" y="285838"/>
                </a:moveTo>
                <a:lnTo>
                  <a:pt x="116535" y="285838"/>
                </a:lnTo>
                <a:lnTo>
                  <a:pt x="116535" y="451040"/>
                </a:lnTo>
                <a:lnTo>
                  <a:pt x="209892" y="451040"/>
                </a:lnTo>
                <a:lnTo>
                  <a:pt x="209892" y="285838"/>
                </a:lnTo>
                <a:close/>
              </a:path>
              <a:path w="327025" h="451485">
                <a:moveTo>
                  <a:pt x="163220" y="0"/>
                </a:moveTo>
                <a:lnTo>
                  <a:pt x="108025" y="40896"/>
                </a:lnTo>
                <a:lnTo>
                  <a:pt x="81083" y="84114"/>
                </a:lnTo>
                <a:lnTo>
                  <a:pt x="55853" y="135486"/>
                </a:lnTo>
                <a:lnTo>
                  <a:pt x="33291" y="189743"/>
                </a:lnTo>
                <a:lnTo>
                  <a:pt x="14355" y="241617"/>
                </a:lnTo>
                <a:lnTo>
                  <a:pt x="0" y="285838"/>
                </a:lnTo>
                <a:lnTo>
                  <a:pt x="326440" y="285838"/>
                </a:lnTo>
                <a:lnTo>
                  <a:pt x="314358" y="248293"/>
                </a:lnTo>
                <a:lnTo>
                  <a:pt x="298770" y="204525"/>
                </a:lnTo>
                <a:lnTo>
                  <a:pt x="280292" y="157906"/>
                </a:lnTo>
                <a:lnTo>
                  <a:pt x="259537" y="111810"/>
                </a:lnTo>
                <a:lnTo>
                  <a:pt x="255198" y="105336"/>
                </a:lnTo>
                <a:lnTo>
                  <a:pt x="251304" y="98394"/>
                </a:lnTo>
                <a:lnTo>
                  <a:pt x="247853" y="91017"/>
                </a:lnTo>
                <a:lnTo>
                  <a:pt x="244843" y="83235"/>
                </a:lnTo>
                <a:lnTo>
                  <a:pt x="224856" y="50106"/>
                </a:lnTo>
                <a:lnTo>
                  <a:pt x="204327" y="23729"/>
                </a:lnTo>
                <a:lnTo>
                  <a:pt x="183649" y="6297"/>
                </a:lnTo>
                <a:lnTo>
                  <a:pt x="163220" y="0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9091" y="2647323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13"/>
                </a:lnTo>
                <a:lnTo>
                  <a:pt x="306070" y="727113"/>
                </a:lnTo>
                <a:lnTo>
                  <a:pt x="306070" y="571665"/>
                </a:lnTo>
                <a:lnTo>
                  <a:pt x="183019" y="571665"/>
                </a:lnTo>
                <a:lnTo>
                  <a:pt x="186601" y="559193"/>
                </a:lnTo>
                <a:lnTo>
                  <a:pt x="192836" y="538480"/>
                </a:lnTo>
                <a:lnTo>
                  <a:pt x="204603" y="502327"/>
                </a:lnTo>
                <a:lnTo>
                  <a:pt x="221266" y="455886"/>
                </a:lnTo>
                <a:lnTo>
                  <a:pt x="237655" y="415480"/>
                </a:lnTo>
                <a:lnTo>
                  <a:pt x="198970" y="415480"/>
                </a:lnTo>
                <a:lnTo>
                  <a:pt x="176324" y="412895"/>
                </a:lnTo>
                <a:lnTo>
                  <a:pt x="153589" y="405269"/>
                </a:lnTo>
                <a:lnTo>
                  <a:pt x="131303" y="392795"/>
                </a:lnTo>
                <a:lnTo>
                  <a:pt x="110007" y="375666"/>
                </a:lnTo>
                <a:lnTo>
                  <a:pt x="123380" y="361442"/>
                </a:lnTo>
                <a:lnTo>
                  <a:pt x="259237" y="361442"/>
                </a:lnTo>
                <a:lnTo>
                  <a:pt x="266395" y="349224"/>
                </a:lnTo>
                <a:lnTo>
                  <a:pt x="268623" y="349224"/>
                </a:lnTo>
                <a:lnTo>
                  <a:pt x="284150" y="321974"/>
                </a:lnTo>
                <a:lnTo>
                  <a:pt x="301037" y="296870"/>
                </a:lnTo>
                <a:lnTo>
                  <a:pt x="318691" y="275769"/>
                </a:lnTo>
                <a:lnTo>
                  <a:pt x="336981" y="259715"/>
                </a:lnTo>
                <a:lnTo>
                  <a:pt x="309574" y="244729"/>
                </a:lnTo>
                <a:lnTo>
                  <a:pt x="287974" y="222551"/>
                </a:lnTo>
                <a:lnTo>
                  <a:pt x="273814" y="194721"/>
                </a:lnTo>
                <a:lnTo>
                  <a:pt x="268732" y="162775"/>
                </a:lnTo>
                <a:lnTo>
                  <a:pt x="276880" y="122508"/>
                </a:lnTo>
                <a:lnTo>
                  <a:pt x="299089" y="89592"/>
                </a:lnTo>
                <a:lnTo>
                  <a:pt x="332002" y="67381"/>
                </a:lnTo>
                <a:lnTo>
                  <a:pt x="372262" y="59232"/>
                </a:lnTo>
                <a:lnTo>
                  <a:pt x="727100" y="59232"/>
                </a:lnTo>
                <a:lnTo>
                  <a:pt x="727100" y="0"/>
                </a:lnTo>
                <a:close/>
              </a:path>
              <a:path w="727709" h="727710">
                <a:moveTo>
                  <a:pt x="503415" y="406755"/>
                </a:moveTo>
                <a:lnTo>
                  <a:pt x="523932" y="457631"/>
                </a:lnTo>
                <a:lnTo>
                  <a:pt x="540267" y="503310"/>
                </a:lnTo>
                <a:lnTo>
                  <a:pt x="557936" y="559193"/>
                </a:lnTo>
                <a:lnTo>
                  <a:pt x="561530" y="571665"/>
                </a:lnTo>
                <a:lnTo>
                  <a:pt x="438454" y="571665"/>
                </a:lnTo>
                <a:lnTo>
                  <a:pt x="438454" y="727113"/>
                </a:lnTo>
                <a:lnTo>
                  <a:pt x="727100" y="727113"/>
                </a:lnTo>
                <a:lnTo>
                  <a:pt x="727100" y="415036"/>
                </a:lnTo>
                <a:lnTo>
                  <a:pt x="542201" y="415036"/>
                </a:lnTo>
                <a:lnTo>
                  <a:pt x="534665" y="414756"/>
                </a:lnTo>
                <a:lnTo>
                  <a:pt x="506488" y="408165"/>
                </a:lnTo>
                <a:lnTo>
                  <a:pt x="503415" y="406755"/>
                </a:lnTo>
                <a:close/>
              </a:path>
              <a:path w="727709" h="727710">
                <a:moveTo>
                  <a:pt x="242189" y="404304"/>
                </a:moveTo>
                <a:lnTo>
                  <a:pt x="204927" y="415480"/>
                </a:lnTo>
                <a:lnTo>
                  <a:pt x="237655" y="415480"/>
                </a:lnTo>
                <a:lnTo>
                  <a:pt x="242189" y="404304"/>
                </a:lnTo>
                <a:close/>
              </a:path>
              <a:path w="727709" h="727710">
                <a:moveTo>
                  <a:pt x="727100" y="369785"/>
                </a:moveTo>
                <a:lnTo>
                  <a:pt x="611759" y="369785"/>
                </a:lnTo>
                <a:lnTo>
                  <a:pt x="623303" y="385521"/>
                </a:lnTo>
                <a:lnTo>
                  <a:pt x="603221" y="398303"/>
                </a:lnTo>
                <a:lnTo>
                  <a:pt x="582766" y="407541"/>
                </a:lnTo>
                <a:lnTo>
                  <a:pt x="562304" y="413147"/>
                </a:lnTo>
                <a:lnTo>
                  <a:pt x="542201" y="415036"/>
                </a:lnTo>
                <a:lnTo>
                  <a:pt x="727100" y="415036"/>
                </a:lnTo>
                <a:lnTo>
                  <a:pt x="727100" y="369785"/>
                </a:lnTo>
                <a:close/>
              </a:path>
              <a:path w="727709" h="727710">
                <a:moveTo>
                  <a:pt x="259237" y="361442"/>
                </a:moveTo>
                <a:lnTo>
                  <a:pt x="123380" y="361442"/>
                </a:lnTo>
                <a:lnTo>
                  <a:pt x="145302" y="378661"/>
                </a:lnTo>
                <a:lnTo>
                  <a:pt x="168036" y="390132"/>
                </a:lnTo>
                <a:lnTo>
                  <a:pt x="190813" y="395558"/>
                </a:lnTo>
                <a:lnTo>
                  <a:pt x="212864" y="394639"/>
                </a:lnTo>
                <a:lnTo>
                  <a:pt x="229390" y="389131"/>
                </a:lnTo>
                <a:lnTo>
                  <a:pt x="244040" y="379537"/>
                </a:lnTo>
                <a:lnTo>
                  <a:pt x="256484" y="366141"/>
                </a:lnTo>
                <a:lnTo>
                  <a:pt x="259237" y="361442"/>
                </a:lnTo>
                <a:close/>
              </a:path>
              <a:path w="727709" h="727710">
                <a:moveTo>
                  <a:pt x="727100" y="340385"/>
                </a:moveTo>
                <a:lnTo>
                  <a:pt x="471258" y="340385"/>
                </a:lnTo>
                <a:lnTo>
                  <a:pt x="471423" y="340880"/>
                </a:lnTo>
                <a:lnTo>
                  <a:pt x="471690" y="341274"/>
                </a:lnTo>
                <a:lnTo>
                  <a:pt x="471855" y="341769"/>
                </a:lnTo>
                <a:lnTo>
                  <a:pt x="475074" y="347676"/>
                </a:lnTo>
                <a:lnTo>
                  <a:pt x="478253" y="353661"/>
                </a:lnTo>
                <a:lnTo>
                  <a:pt x="481389" y="359720"/>
                </a:lnTo>
                <a:lnTo>
                  <a:pt x="484479" y="365848"/>
                </a:lnTo>
                <a:lnTo>
                  <a:pt x="491672" y="374480"/>
                </a:lnTo>
                <a:lnTo>
                  <a:pt x="499814" y="381812"/>
                </a:lnTo>
                <a:lnTo>
                  <a:pt x="508900" y="387687"/>
                </a:lnTo>
                <a:lnTo>
                  <a:pt x="518922" y="391947"/>
                </a:lnTo>
                <a:lnTo>
                  <a:pt x="540680" y="395512"/>
                </a:lnTo>
                <a:lnTo>
                  <a:pt x="563945" y="392872"/>
                </a:lnTo>
                <a:lnTo>
                  <a:pt x="587907" y="384230"/>
                </a:lnTo>
                <a:lnTo>
                  <a:pt x="611759" y="369785"/>
                </a:lnTo>
                <a:lnTo>
                  <a:pt x="727100" y="369785"/>
                </a:lnTo>
                <a:lnTo>
                  <a:pt x="727100" y="340385"/>
                </a:lnTo>
                <a:close/>
              </a:path>
              <a:path w="727709" h="727710">
                <a:moveTo>
                  <a:pt x="268623" y="349224"/>
                </a:moveTo>
                <a:lnTo>
                  <a:pt x="266395" y="349224"/>
                </a:lnTo>
                <a:lnTo>
                  <a:pt x="268160" y="350037"/>
                </a:lnTo>
                <a:lnTo>
                  <a:pt x="268623" y="349224"/>
                </a:lnTo>
                <a:close/>
              </a:path>
              <a:path w="727709" h="727710">
                <a:moveTo>
                  <a:pt x="727100" y="59232"/>
                </a:moveTo>
                <a:lnTo>
                  <a:pt x="372262" y="59232"/>
                </a:lnTo>
                <a:lnTo>
                  <a:pt x="412531" y="67381"/>
                </a:lnTo>
                <a:lnTo>
                  <a:pt x="445452" y="89592"/>
                </a:lnTo>
                <a:lnTo>
                  <a:pt x="467667" y="122508"/>
                </a:lnTo>
                <a:lnTo>
                  <a:pt x="475818" y="162775"/>
                </a:lnTo>
                <a:lnTo>
                  <a:pt x="470733" y="194721"/>
                </a:lnTo>
                <a:lnTo>
                  <a:pt x="456569" y="222551"/>
                </a:lnTo>
                <a:lnTo>
                  <a:pt x="434964" y="244729"/>
                </a:lnTo>
                <a:lnTo>
                  <a:pt x="407555" y="259715"/>
                </a:lnTo>
                <a:lnTo>
                  <a:pt x="424336" y="274227"/>
                </a:lnTo>
                <a:lnTo>
                  <a:pt x="440591" y="293054"/>
                </a:lnTo>
                <a:lnTo>
                  <a:pt x="456222" y="315388"/>
                </a:lnTo>
                <a:lnTo>
                  <a:pt x="471131" y="340423"/>
                </a:lnTo>
                <a:lnTo>
                  <a:pt x="727100" y="340385"/>
                </a:lnTo>
                <a:lnTo>
                  <a:pt x="727100" y="59232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332" y="2726075"/>
            <a:ext cx="168059" cy="168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3733" y="3531119"/>
            <a:ext cx="195580" cy="328930"/>
          </a:xfrm>
          <a:custGeom>
            <a:avLst/>
            <a:gdLst/>
            <a:ahLst/>
            <a:cxnLst/>
            <a:rect l="l" t="t" r="r" b="b"/>
            <a:pathLst>
              <a:path w="195579" h="328929">
                <a:moveTo>
                  <a:pt x="20154" y="17868"/>
                </a:moveTo>
                <a:lnTo>
                  <a:pt x="19392" y="17868"/>
                </a:lnTo>
                <a:lnTo>
                  <a:pt x="18783" y="17983"/>
                </a:lnTo>
                <a:lnTo>
                  <a:pt x="660" y="60921"/>
                </a:lnTo>
                <a:lnTo>
                  <a:pt x="0" y="92261"/>
                </a:lnTo>
                <a:lnTo>
                  <a:pt x="8445" y="121651"/>
                </a:lnTo>
                <a:lnTo>
                  <a:pt x="41148" y="175780"/>
                </a:lnTo>
                <a:lnTo>
                  <a:pt x="71907" y="215722"/>
                </a:lnTo>
                <a:lnTo>
                  <a:pt x="91935" y="241261"/>
                </a:lnTo>
                <a:lnTo>
                  <a:pt x="111628" y="268057"/>
                </a:lnTo>
                <a:lnTo>
                  <a:pt x="130352" y="296984"/>
                </a:lnTo>
                <a:lnTo>
                  <a:pt x="147472" y="328917"/>
                </a:lnTo>
                <a:lnTo>
                  <a:pt x="171987" y="276689"/>
                </a:lnTo>
                <a:lnTo>
                  <a:pt x="187924" y="224899"/>
                </a:lnTo>
                <a:lnTo>
                  <a:pt x="195279" y="174977"/>
                </a:lnTo>
                <a:lnTo>
                  <a:pt x="194047" y="128356"/>
                </a:lnTo>
                <a:lnTo>
                  <a:pt x="184226" y="86468"/>
                </a:lnTo>
                <a:lnTo>
                  <a:pt x="169659" y="58210"/>
                </a:lnTo>
                <a:lnTo>
                  <a:pt x="73947" y="58210"/>
                </a:lnTo>
                <a:lnTo>
                  <a:pt x="65539" y="53965"/>
                </a:lnTo>
                <a:lnTo>
                  <a:pt x="55858" y="45677"/>
                </a:lnTo>
                <a:lnTo>
                  <a:pt x="44056" y="33693"/>
                </a:lnTo>
                <a:lnTo>
                  <a:pt x="35390" y="25552"/>
                </a:lnTo>
                <a:lnTo>
                  <a:pt x="28624" y="20742"/>
                </a:lnTo>
                <a:lnTo>
                  <a:pt x="23598" y="18451"/>
                </a:lnTo>
                <a:lnTo>
                  <a:pt x="20154" y="17868"/>
                </a:lnTo>
                <a:close/>
              </a:path>
              <a:path w="195579" h="328929">
                <a:moveTo>
                  <a:pt x="104724" y="0"/>
                </a:moveTo>
                <a:lnTo>
                  <a:pt x="103505" y="431"/>
                </a:lnTo>
                <a:lnTo>
                  <a:pt x="100749" y="3936"/>
                </a:lnTo>
                <a:lnTo>
                  <a:pt x="97840" y="21297"/>
                </a:lnTo>
                <a:lnTo>
                  <a:pt x="95259" y="36015"/>
                </a:lnTo>
                <a:lnTo>
                  <a:pt x="92394" y="46853"/>
                </a:lnTo>
                <a:lnTo>
                  <a:pt x="88273" y="54105"/>
                </a:lnTo>
                <a:lnTo>
                  <a:pt x="81927" y="58064"/>
                </a:lnTo>
                <a:lnTo>
                  <a:pt x="73947" y="58210"/>
                </a:lnTo>
                <a:lnTo>
                  <a:pt x="169659" y="58210"/>
                </a:lnTo>
                <a:lnTo>
                  <a:pt x="165811" y="50745"/>
                </a:lnTo>
                <a:lnTo>
                  <a:pt x="138798" y="22618"/>
                </a:lnTo>
                <a:lnTo>
                  <a:pt x="136339" y="20742"/>
                </a:lnTo>
                <a:lnTo>
                  <a:pt x="124773" y="10985"/>
                </a:lnTo>
                <a:lnTo>
                  <a:pt x="117341" y="5256"/>
                </a:lnTo>
                <a:lnTo>
                  <a:pt x="110110" y="905"/>
                </a:lnTo>
                <a:lnTo>
                  <a:pt x="104724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1658" y="3698228"/>
            <a:ext cx="412115" cy="340360"/>
          </a:xfrm>
          <a:custGeom>
            <a:avLst/>
            <a:gdLst/>
            <a:ahLst/>
            <a:cxnLst/>
            <a:rect l="l" t="t" r="r" b="b"/>
            <a:pathLst>
              <a:path w="412115" h="340360">
                <a:moveTo>
                  <a:pt x="16732" y="105549"/>
                </a:moveTo>
                <a:lnTo>
                  <a:pt x="7766" y="105549"/>
                </a:lnTo>
                <a:lnTo>
                  <a:pt x="4070" y="106578"/>
                </a:lnTo>
                <a:lnTo>
                  <a:pt x="2292" y="108584"/>
                </a:lnTo>
                <a:lnTo>
                  <a:pt x="0" y="116609"/>
                </a:lnTo>
                <a:lnTo>
                  <a:pt x="1446" y="128430"/>
                </a:lnTo>
                <a:lnTo>
                  <a:pt x="4977" y="141587"/>
                </a:lnTo>
                <a:lnTo>
                  <a:pt x="8935" y="153619"/>
                </a:lnTo>
                <a:lnTo>
                  <a:pt x="12186" y="163118"/>
                </a:lnTo>
                <a:lnTo>
                  <a:pt x="13291" y="167030"/>
                </a:lnTo>
                <a:lnTo>
                  <a:pt x="27773" y="202813"/>
                </a:lnTo>
                <a:lnTo>
                  <a:pt x="49658" y="235062"/>
                </a:lnTo>
                <a:lnTo>
                  <a:pt x="78284" y="263516"/>
                </a:lnTo>
                <a:lnTo>
                  <a:pt x="112992" y="287914"/>
                </a:lnTo>
                <a:lnTo>
                  <a:pt x="153119" y="307995"/>
                </a:lnTo>
                <a:lnTo>
                  <a:pt x="198007" y="323498"/>
                </a:lnTo>
                <a:lnTo>
                  <a:pt x="246994" y="334163"/>
                </a:lnTo>
                <a:lnTo>
                  <a:pt x="299419" y="339728"/>
                </a:lnTo>
                <a:lnTo>
                  <a:pt x="354623" y="339933"/>
                </a:lnTo>
                <a:lnTo>
                  <a:pt x="411944" y="334517"/>
                </a:lnTo>
                <a:lnTo>
                  <a:pt x="378111" y="295475"/>
                </a:lnTo>
                <a:lnTo>
                  <a:pt x="349379" y="255793"/>
                </a:lnTo>
                <a:lnTo>
                  <a:pt x="324163" y="215888"/>
                </a:lnTo>
                <a:lnTo>
                  <a:pt x="300882" y="176174"/>
                </a:lnTo>
                <a:lnTo>
                  <a:pt x="291997" y="160854"/>
                </a:lnTo>
                <a:lnTo>
                  <a:pt x="283197" y="145861"/>
                </a:lnTo>
                <a:lnTo>
                  <a:pt x="274322" y="131099"/>
                </a:lnTo>
                <a:lnTo>
                  <a:pt x="265208" y="116471"/>
                </a:lnTo>
                <a:lnTo>
                  <a:pt x="264375" y="115242"/>
                </a:lnTo>
                <a:lnTo>
                  <a:pt x="70544" y="115242"/>
                </a:lnTo>
                <a:lnTo>
                  <a:pt x="56128" y="113409"/>
                </a:lnTo>
                <a:lnTo>
                  <a:pt x="21355" y="106108"/>
                </a:lnTo>
                <a:lnTo>
                  <a:pt x="16732" y="105549"/>
                </a:lnTo>
                <a:close/>
              </a:path>
              <a:path w="412115" h="340360">
                <a:moveTo>
                  <a:pt x="100098" y="0"/>
                </a:moveTo>
                <a:lnTo>
                  <a:pt x="81447" y="951"/>
                </a:lnTo>
                <a:lnTo>
                  <a:pt x="68980" y="7353"/>
                </a:lnTo>
                <a:lnTo>
                  <a:pt x="66221" y="14346"/>
                </a:lnTo>
                <a:lnTo>
                  <a:pt x="66413" y="24283"/>
                </a:lnTo>
                <a:lnTo>
                  <a:pt x="69518" y="36890"/>
                </a:lnTo>
                <a:lnTo>
                  <a:pt x="75495" y="51892"/>
                </a:lnTo>
                <a:lnTo>
                  <a:pt x="84924" y="73241"/>
                </a:lnTo>
                <a:lnTo>
                  <a:pt x="90378" y="88977"/>
                </a:lnTo>
                <a:lnTo>
                  <a:pt x="91524" y="100410"/>
                </a:lnTo>
                <a:lnTo>
                  <a:pt x="88030" y="108851"/>
                </a:lnTo>
                <a:lnTo>
                  <a:pt x="80847" y="114014"/>
                </a:lnTo>
                <a:lnTo>
                  <a:pt x="70544" y="115242"/>
                </a:lnTo>
                <a:lnTo>
                  <a:pt x="264375" y="115242"/>
                </a:lnTo>
                <a:lnTo>
                  <a:pt x="240197" y="79561"/>
                </a:lnTo>
                <a:lnTo>
                  <a:pt x="211647" y="46301"/>
                </a:lnTo>
                <a:lnTo>
                  <a:pt x="177642" y="20256"/>
                </a:lnTo>
                <a:lnTo>
                  <a:pt x="136265" y="4991"/>
                </a:lnTo>
                <a:lnTo>
                  <a:pt x="120012" y="2134"/>
                </a:lnTo>
                <a:lnTo>
                  <a:pt x="100098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8935" y="3452676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00"/>
                </a:lnTo>
                <a:lnTo>
                  <a:pt x="727100" y="727100"/>
                </a:lnTo>
                <a:lnTo>
                  <a:pt x="727100" y="605523"/>
                </a:lnTo>
                <a:lnTo>
                  <a:pt x="432320" y="605523"/>
                </a:lnTo>
                <a:lnTo>
                  <a:pt x="378040" y="602880"/>
                </a:lnTo>
                <a:lnTo>
                  <a:pt x="326616" y="595115"/>
                </a:lnTo>
                <a:lnTo>
                  <a:pt x="278651" y="582472"/>
                </a:lnTo>
                <a:lnTo>
                  <a:pt x="234747" y="565196"/>
                </a:lnTo>
                <a:lnTo>
                  <a:pt x="195506" y="543532"/>
                </a:lnTo>
                <a:lnTo>
                  <a:pt x="161530" y="517723"/>
                </a:lnTo>
                <a:lnTo>
                  <a:pt x="133422" y="488016"/>
                </a:lnTo>
                <a:lnTo>
                  <a:pt x="111784" y="454653"/>
                </a:lnTo>
                <a:lnTo>
                  <a:pt x="97218" y="417880"/>
                </a:lnTo>
                <a:lnTo>
                  <a:pt x="96189" y="414261"/>
                </a:lnTo>
                <a:lnTo>
                  <a:pt x="93192" y="405460"/>
                </a:lnTo>
                <a:lnTo>
                  <a:pt x="87696" y="388448"/>
                </a:lnTo>
                <a:lnTo>
                  <a:pt x="83850" y="371016"/>
                </a:lnTo>
                <a:lnTo>
                  <a:pt x="83982" y="354734"/>
                </a:lnTo>
                <a:lnTo>
                  <a:pt x="90423" y="341172"/>
                </a:lnTo>
                <a:lnTo>
                  <a:pt x="97769" y="335428"/>
                </a:lnTo>
                <a:lnTo>
                  <a:pt x="107322" y="332279"/>
                </a:lnTo>
                <a:lnTo>
                  <a:pt x="119165" y="331707"/>
                </a:lnTo>
                <a:lnTo>
                  <a:pt x="171685" y="331707"/>
                </a:lnTo>
                <a:lnTo>
                  <a:pt x="168605" y="323865"/>
                </a:lnTo>
                <a:lnTo>
                  <a:pt x="164221" y="313797"/>
                </a:lnTo>
                <a:lnTo>
                  <a:pt x="160489" y="305600"/>
                </a:lnTo>
                <a:lnTo>
                  <a:pt x="152561" y="284909"/>
                </a:lnTo>
                <a:lnTo>
                  <a:pt x="149231" y="267301"/>
                </a:lnTo>
                <a:lnTo>
                  <a:pt x="150492" y="252663"/>
                </a:lnTo>
                <a:lnTo>
                  <a:pt x="156336" y="240880"/>
                </a:lnTo>
                <a:lnTo>
                  <a:pt x="172022" y="229713"/>
                </a:lnTo>
                <a:lnTo>
                  <a:pt x="193135" y="225947"/>
                </a:lnTo>
                <a:lnTo>
                  <a:pt x="324978" y="225947"/>
                </a:lnTo>
                <a:lnTo>
                  <a:pt x="314723" y="206184"/>
                </a:lnTo>
                <a:lnTo>
                  <a:pt x="305353" y="172374"/>
                </a:lnTo>
                <a:lnTo>
                  <a:pt x="306285" y="135699"/>
                </a:lnTo>
                <a:lnTo>
                  <a:pt x="310377" y="116982"/>
                </a:lnTo>
                <a:lnTo>
                  <a:pt x="316263" y="99645"/>
                </a:lnTo>
                <a:lnTo>
                  <a:pt x="324990" y="85873"/>
                </a:lnTo>
                <a:lnTo>
                  <a:pt x="337604" y="77850"/>
                </a:lnTo>
                <a:lnTo>
                  <a:pt x="347884" y="76913"/>
                </a:lnTo>
                <a:lnTo>
                  <a:pt x="407921" y="76913"/>
                </a:lnTo>
                <a:lnTo>
                  <a:pt x="411152" y="69932"/>
                </a:lnTo>
                <a:lnTo>
                  <a:pt x="416337" y="63862"/>
                </a:lnTo>
                <a:lnTo>
                  <a:pt x="422833" y="60109"/>
                </a:lnTo>
                <a:lnTo>
                  <a:pt x="434695" y="59168"/>
                </a:lnTo>
                <a:lnTo>
                  <a:pt x="727100" y="59168"/>
                </a:lnTo>
                <a:lnTo>
                  <a:pt x="727100" y="0"/>
                </a:lnTo>
                <a:close/>
              </a:path>
              <a:path w="727709" h="727710">
                <a:moveTo>
                  <a:pt x="324978" y="225947"/>
                </a:moveTo>
                <a:lnTo>
                  <a:pt x="193135" y="225947"/>
                </a:lnTo>
                <a:lnTo>
                  <a:pt x="217419" y="227270"/>
                </a:lnTo>
                <a:lnTo>
                  <a:pt x="242620" y="231368"/>
                </a:lnTo>
                <a:lnTo>
                  <a:pt x="289121" y="248439"/>
                </a:lnTo>
                <a:lnTo>
                  <a:pt x="326993" y="277113"/>
                </a:lnTo>
                <a:lnTo>
                  <a:pt x="358120" y="312960"/>
                </a:lnTo>
                <a:lnTo>
                  <a:pt x="384390" y="351548"/>
                </a:lnTo>
                <a:lnTo>
                  <a:pt x="411753" y="396890"/>
                </a:lnTo>
                <a:lnTo>
                  <a:pt x="420496" y="411975"/>
                </a:lnTo>
                <a:lnTo>
                  <a:pt x="445390" y="454335"/>
                </a:lnTo>
                <a:lnTo>
                  <a:pt x="472624" y="496812"/>
                </a:lnTo>
                <a:lnTo>
                  <a:pt x="504125" y="538807"/>
                </a:lnTo>
                <a:lnTo>
                  <a:pt x="541820" y="579716"/>
                </a:lnTo>
                <a:lnTo>
                  <a:pt x="555574" y="593051"/>
                </a:lnTo>
                <a:lnTo>
                  <a:pt x="536701" y="596328"/>
                </a:lnTo>
                <a:lnTo>
                  <a:pt x="510103" y="600385"/>
                </a:lnTo>
                <a:lnTo>
                  <a:pt x="483801" y="603254"/>
                </a:lnTo>
                <a:lnTo>
                  <a:pt x="457854" y="604959"/>
                </a:lnTo>
                <a:lnTo>
                  <a:pt x="432320" y="605523"/>
                </a:lnTo>
                <a:lnTo>
                  <a:pt x="727100" y="605523"/>
                </a:lnTo>
                <a:lnTo>
                  <a:pt x="727100" y="450164"/>
                </a:lnTo>
                <a:lnTo>
                  <a:pt x="469455" y="450164"/>
                </a:lnTo>
                <a:lnTo>
                  <a:pt x="462102" y="432485"/>
                </a:lnTo>
                <a:lnTo>
                  <a:pt x="444603" y="396293"/>
                </a:lnTo>
                <a:lnTo>
                  <a:pt x="403334" y="334319"/>
                </a:lnTo>
                <a:lnTo>
                  <a:pt x="373431" y="296196"/>
                </a:lnTo>
                <a:lnTo>
                  <a:pt x="365537" y="286105"/>
                </a:lnTo>
                <a:lnTo>
                  <a:pt x="357767" y="275957"/>
                </a:lnTo>
                <a:lnTo>
                  <a:pt x="350164" y="265696"/>
                </a:lnTo>
                <a:lnTo>
                  <a:pt x="330844" y="237251"/>
                </a:lnTo>
                <a:lnTo>
                  <a:pt x="324978" y="225947"/>
                </a:lnTo>
                <a:close/>
              </a:path>
              <a:path w="727709" h="727710">
                <a:moveTo>
                  <a:pt x="727100" y="59168"/>
                </a:moveTo>
                <a:lnTo>
                  <a:pt x="434695" y="59168"/>
                </a:lnTo>
                <a:lnTo>
                  <a:pt x="446451" y="63501"/>
                </a:lnTo>
                <a:lnTo>
                  <a:pt x="457732" y="71008"/>
                </a:lnTo>
                <a:lnTo>
                  <a:pt x="468172" y="79590"/>
                </a:lnTo>
                <a:lnTo>
                  <a:pt x="473265" y="83908"/>
                </a:lnTo>
                <a:lnTo>
                  <a:pt x="475411" y="85547"/>
                </a:lnTo>
                <a:lnTo>
                  <a:pt x="503161" y="113433"/>
                </a:lnTo>
                <a:lnTo>
                  <a:pt x="523153" y="148156"/>
                </a:lnTo>
                <a:lnTo>
                  <a:pt x="535375" y="188533"/>
                </a:lnTo>
                <a:lnTo>
                  <a:pt x="539813" y="233379"/>
                </a:lnTo>
                <a:lnTo>
                  <a:pt x="536452" y="281514"/>
                </a:lnTo>
                <a:lnTo>
                  <a:pt x="525278" y="331754"/>
                </a:lnTo>
                <a:lnTo>
                  <a:pt x="506278" y="382917"/>
                </a:lnTo>
                <a:lnTo>
                  <a:pt x="479437" y="433819"/>
                </a:lnTo>
                <a:lnTo>
                  <a:pt x="469455" y="450164"/>
                </a:lnTo>
                <a:lnTo>
                  <a:pt x="727100" y="450164"/>
                </a:lnTo>
                <a:lnTo>
                  <a:pt x="727100" y="59168"/>
                </a:lnTo>
                <a:close/>
              </a:path>
              <a:path w="727709" h="727710">
                <a:moveTo>
                  <a:pt x="171685" y="331707"/>
                </a:moveTo>
                <a:lnTo>
                  <a:pt x="119165" y="331707"/>
                </a:lnTo>
                <a:lnTo>
                  <a:pt x="133375" y="333692"/>
                </a:lnTo>
                <a:lnTo>
                  <a:pt x="152801" y="337851"/>
                </a:lnTo>
                <a:lnTo>
                  <a:pt x="161591" y="339612"/>
                </a:lnTo>
                <a:lnTo>
                  <a:pt x="169110" y="340870"/>
                </a:lnTo>
                <a:lnTo>
                  <a:pt x="174650" y="341350"/>
                </a:lnTo>
                <a:lnTo>
                  <a:pt x="172465" y="333692"/>
                </a:lnTo>
                <a:lnTo>
                  <a:pt x="171685" y="331707"/>
                </a:lnTo>
                <a:close/>
              </a:path>
              <a:path w="727709" h="727710">
                <a:moveTo>
                  <a:pt x="407921" y="76913"/>
                </a:moveTo>
                <a:lnTo>
                  <a:pt x="347884" y="76913"/>
                </a:lnTo>
                <a:lnTo>
                  <a:pt x="358814" y="80044"/>
                </a:lnTo>
                <a:lnTo>
                  <a:pt x="370470" y="87277"/>
                </a:lnTo>
                <a:lnTo>
                  <a:pt x="382930" y="98640"/>
                </a:lnTo>
                <a:lnTo>
                  <a:pt x="394779" y="111010"/>
                </a:lnTo>
                <a:lnTo>
                  <a:pt x="399922" y="115239"/>
                </a:lnTo>
                <a:lnTo>
                  <a:pt x="401053" y="110705"/>
                </a:lnTo>
                <a:lnTo>
                  <a:pt x="404596" y="89204"/>
                </a:lnTo>
                <a:lnTo>
                  <a:pt x="407249" y="78364"/>
                </a:lnTo>
                <a:lnTo>
                  <a:pt x="407921" y="76913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3253" y="3709615"/>
            <a:ext cx="22860" cy="150495"/>
          </a:xfrm>
          <a:custGeom>
            <a:avLst/>
            <a:gdLst/>
            <a:ahLst/>
            <a:cxnLst/>
            <a:rect l="l" t="t" r="r" b="b"/>
            <a:pathLst>
              <a:path w="22860" h="150495">
                <a:moveTo>
                  <a:pt x="22478" y="0"/>
                </a:moveTo>
                <a:lnTo>
                  <a:pt x="12869" y="24429"/>
                </a:lnTo>
                <a:lnTo>
                  <a:pt x="5819" y="50023"/>
                </a:lnTo>
                <a:lnTo>
                  <a:pt x="1479" y="76625"/>
                </a:lnTo>
                <a:lnTo>
                  <a:pt x="0" y="104076"/>
                </a:lnTo>
                <a:lnTo>
                  <a:pt x="156" y="113083"/>
                </a:lnTo>
                <a:lnTo>
                  <a:pt x="7645" y="150456"/>
                </a:lnTo>
                <a:lnTo>
                  <a:pt x="6954" y="136494"/>
                </a:lnTo>
                <a:lnTo>
                  <a:pt x="7080" y="122004"/>
                </a:lnTo>
                <a:lnTo>
                  <a:pt x="11875" y="82937"/>
                </a:lnTo>
                <a:lnTo>
                  <a:pt x="22809" y="46888"/>
                </a:lnTo>
                <a:lnTo>
                  <a:pt x="22045" y="36384"/>
                </a:lnTo>
                <a:lnTo>
                  <a:pt x="21610" y="24772"/>
                </a:lnTo>
                <a:lnTo>
                  <a:pt x="21692" y="12496"/>
                </a:lnTo>
                <a:lnTo>
                  <a:pt x="22478" y="0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2968" y="3452169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5" h="723264">
                <a:moveTo>
                  <a:pt x="723226" y="0"/>
                </a:moveTo>
                <a:lnTo>
                  <a:pt x="0" y="0"/>
                </a:lnTo>
                <a:lnTo>
                  <a:pt x="0" y="723214"/>
                </a:lnTo>
                <a:lnTo>
                  <a:pt x="723226" y="723214"/>
                </a:lnTo>
                <a:lnTo>
                  <a:pt x="723226" y="625132"/>
                </a:lnTo>
                <a:lnTo>
                  <a:pt x="361619" y="625132"/>
                </a:lnTo>
                <a:lnTo>
                  <a:pt x="338763" y="624110"/>
                </a:lnTo>
                <a:lnTo>
                  <a:pt x="316283" y="621096"/>
                </a:lnTo>
                <a:lnTo>
                  <a:pt x="294218" y="616163"/>
                </a:lnTo>
                <a:lnTo>
                  <a:pt x="272605" y="609384"/>
                </a:lnTo>
                <a:lnTo>
                  <a:pt x="268071" y="607745"/>
                </a:lnTo>
                <a:lnTo>
                  <a:pt x="263486" y="606310"/>
                </a:lnTo>
                <a:lnTo>
                  <a:pt x="214458" y="580289"/>
                </a:lnTo>
                <a:lnTo>
                  <a:pt x="175285" y="547966"/>
                </a:lnTo>
                <a:lnTo>
                  <a:pt x="142962" y="508784"/>
                </a:lnTo>
                <a:lnTo>
                  <a:pt x="118821" y="464210"/>
                </a:lnTo>
                <a:lnTo>
                  <a:pt x="103316" y="414059"/>
                </a:lnTo>
                <a:lnTo>
                  <a:pt x="98107" y="361632"/>
                </a:lnTo>
                <a:lnTo>
                  <a:pt x="99413" y="335155"/>
                </a:lnTo>
                <a:lnTo>
                  <a:pt x="109792" y="283781"/>
                </a:lnTo>
                <a:lnTo>
                  <a:pt x="129859" y="236102"/>
                </a:lnTo>
                <a:lnTo>
                  <a:pt x="158155" y="194142"/>
                </a:lnTo>
                <a:lnTo>
                  <a:pt x="194243" y="158073"/>
                </a:lnTo>
                <a:lnTo>
                  <a:pt x="236110" y="129858"/>
                </a:lnTo>
                <a:lnTo>
                  <a:pt x="283768" y="109778"/>
                </a:lnTo>
                <a:lnTo>
                  <a:pt x="335115" y="99395"/>
                </a:lnTo>
                <a:lnTo>
                  <a:pt x="361556" y="98069"/>
                </a:lnTo>
                <a:lnTo>
                  <a:pt x="723226" y="98069"/>
                </a:lnTo>
                <a:lnTo>
                  <a:pt x="723226" y="0"/>
                </a:lnTo>
                <a:close/>
              </a:path>
              <a:path w="723265" h="723264">
                <a:moveTo>
                  <a:pt x="723226" y="98069"/>
                </a:moveTo>
                <a:lnTo>
                  <a:pt x="361556" y="98069"/>
                </a:lnTo>
                <a:lnTo>
                  <a:pt x="388033" y="99373"/>
                </a:lnTo>
                <a:lnTo>
                  <a:pt x="414117" y="103298"/>
                </a:lnTo>
                <a:lnTo>
                  <a:pt x="464134" y="118770"/>
                </a:lnTo>
                <a:lnTo>
                  <a:pt x="508802" y="142975"/>
                </a:lnTo>
                <a:lnTo>
                  <a:pt x="547948" y="175298"/>
                </a:lnTo>
                <a:lnTo>
                  <a:pt x="580238" y="214476"/>
                </a:lnTo>
                <a:lnTo>
                  <a:pt x="604418" y="259054"/>
                </a:lnTo>
                <a:lnTo>
                  <a:pt x="619917" y="309195"/>
                </a:lnTo>
                <a:lnTo>
                  <a:pt x="625119" y="361632"/>
                </a:lnTo>
                <a:lnTo>
                  <a:pt x="623815" y="388108"/>
                </a:lnTo>
                <a:lnTo>
                  <a:pt x="613444" y="439477"/>
                </a:lnTo>
                <a:lnTo>
                  <a:pt x="593393" y="487134"/>
                </a:lnTo>
                <a:lnTo>
                  <a:pt x="565109" y="529086"/>
                </a:lnTo>
                <a:lnTo>
                  <a:pt x="529068" y="565127"/>
                </a:lnTo>
                <a:lnTo>
                  <a:pt x="487121" y="593406"/>
                </a:lnTo>
                <a:lnTo>
                  <a:pt x="455155" y="607745"/>
                </a:lnTo>
                <a:lnTo>
                  <a:pt x="450621" y="609384"/>
                </a:lnTo>
                <a:lnTo>
                  <a:pt x="428997" y="616163"/>
                </a:lnTo>
                <a:lnTo>
                  <a:pt x="406925" y="621096"/>
                </a:lnTo>
                <a:lnTo>
                  <a:pt x="384450" y="624110"/>
                </a:lnTo>
                <a:lnTo>
                  <a:pt x="361619" y="625132"/>
                </a:lnTo>
                <a:lnTo>
                  <a:pt x="723226" y="625132"/>
                </a:lnTo>
                <a:lnTo>
                  <a:pt x="723226" y="98069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6816" y="3562421"/>
            <a:ext cx="469069" cy="49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8938" y="2647326"/>
            <a:ext cx="727710" cy="427355"/>
          </a:xfrm>
          <a:custGeom>
            <a:avLst/>
            <a:gdLst/>
            <a:ahLst/>
            <a:cxnLst/>
            <a:rect l="l" t="t" r="r" b="b"/>
            <a:pathLst>
              <a:path w="727709" h="427355">
                <a:moveTo>
                  <a:pt x="727100" y="0"/>
                </a:moveTo>
                <a:lnTo>
                  <a:pt x="0" y="0"/>
                </a:lnTo>
                <a:lnTo>
                  <a:pt x="0" y="427215"/>
                </a:lnTo>
                <a:lnTo>
                  <a:pt x="187832" y="243751"/>
                </a:lnTo>
                <a:lnTo>
                  <a:pt x="187629" y="241045"/>
                </a:lnTo>
                <a:lnTo>
                  <a:pt x="187197" y="238378"/>
                </a:lnTo>
                <a:lnTo>
                  <a:pt x="187197" y="235661"/>
                </a:lnTo>
                <a:lnTo>
                  <a:pt x="190385" y="209134"/>
                </a:lnTo>
                <a:lnTo>
                  <a:pt x="199759" y="183992"/>
                </a:lnTo>
                <a:lnTo>
                  <a:pt x="215042" y="160739"/>
                </a:lnTo>
                <a:lnTo>
                  <a:pt x="235953" y="139877"/>
                </a:lnTo>
                <a:lnTo>
                  <a:pt x="231813" y="131631"/>
                </a:lnTo>
                <a:lnTo>
                  <a:pt x="228847" y="123267"/>
                </a:lnTo>
                <a:lnTo>
                  <a:pt x="227062" y="114801"/>
                </a:lnTo>
                <a:lnTo>
                  <a:pt x="226466" y="106248"/>
                </a:lnTo>
                <a:lnTo>
                  <a:pt x="237255" y="70029"/>
                </a:lnTo>
                <a:lnTo>
                  <a:pt x="266661" y="40424"/>
                </a:lnTo>
                <a:lnTo>
                  <a:pt x="310241" y="20448"/>
                </a:lnTo>
                <a:lnTo>
                  <a:pt x="363550" y="13119"/>
                </a:lnTo>
                <a:lnTo>
                  <a:pt x="727100" y="13119"/>
                </a:lnTo>
                <a:lnTo>
                  <a:pt x="727100" y="0"/>
                </a:lnTo>
                <a:close/>
              </a:path>
              <a:path w="727709" h="427355">
                <a:moveTo>
                  <a:pt x="727100" y="13119"/>
                </a:moveTo>
                <a:lnTo>
                  <a:pt x="363550" y="13119"/>
                </a:lnTo>
                <a:lnTo>
                  <a:pt x="416859" y="20448"/>
                </a:lnTo>
                <a:lnTo>
                  <a:pt x="460438" y="40424"/>
                </a:lnTo>
                <a:lnTo>
                  <a:pt x="489844" y="70029"/>
                </a:lnTo>
                <a:lnTo>
                  <a:pt x="500633" y="106248"/>
                </a:lnTo>
                <a:lnTo>
                  <a:pt x="500039" y="114803"/>
                </a:lnTo>
                <a:lnTo>
                  <a:pt x="498255" y="123272"/>
                </a:lnTo>
                <a:lnTo>
                  <a:pt x="495286" y="131637"/>
                </a:lnTo>
                <a:lnTo>
                  <a:pt x="491134" y="139877"/>
                </a:lnTo>
                <a:lnTo>
                  <a:pt x="498956" y="146787"/>
                </a:lnTo>
                <a:lnTo>
                  <a:pt x="506104" y="154030"/>
                </a:lnTo>
                <a:lnTo>
                  <a:pt x="512590" y="161575"/>
                </a:lnTo>
                <a:lnTo>
                  <a:pt x="518426" y="169392"/>
                </a:lnTo>
                <a:lnTo>
                  <a:pt x="653059" y="30187"/>
                </a:lnTo>
                <a:lnTo>
                  <a:pt x="727100" y="30187"/>
                </a:lnTo>
                <a:lnTo>
                  <a:pt x="727100" y="13119"/>
                </a:lnTo>
                <a:close/>
              </a:path>
              <a:path w="727709" h="427355">
                <a:moveTo>
                  <a:pt x="727100" y="30187"/>
                </a:moveTo>
                <a:lnTo>
                  <a:pt x="653059" y="30187"/>
                </a:lnTo>
                <a:lnTo>
                  <a:pt x="727100" y="85051"/>
                </a:lnTo>
                <a:lnTo>
                  <a:pt x="727100" y="30187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5226" y="2703295"/>
            <a:ext cx="351155" cy="671195"/>
          </a:xfrm>
          <a:custGeom>
            <a:avLst/>
            <a:gdLst/>
            <a:ahLst/>
            <a:cxnLst/>
            <a:rect l="l" t="t" r="r" b="b"/>
            <a:pathLst>
              <a:path w="351154" h="671195">
                <a:moveTo>
                  <a:pt x="278866" y="0"/>
                </a:moveTo>
                <a:lnTo>
                  <a:pt x="152412" y="130949"/>
                </a:lnTo>
                <a:lnTo>
                  <a:pt x="157194" y="142682"/>
                </a:lnTo>
                <a:lnTo>
                  <a:pt x="160680" y="154749"/>
                </a:lnTo>
                <a:lnTo>
                  <a:pt x="162813" y="167111"/>
                </a:lnTo>
                <a:lnTo>
                  <a:pt x="163537" y="179730"/>
                </a:lnTo>
                <a:lnTo>
                  <a:pt x="162223" y="196409"/>
                </a:lnTo>
                <a:lnTo>
                  <a:pt x="158292" y="212759"/>
                </a:lnTo>
                <a:lnTo>
                  <a:pt x="151761" y="228743"/>
                </a:lnTo>
                <a:lnTo>
                  <a:pt x="142646" y="244322"/>
                </a:lnTo>
                <a:lnTo>
                  <a:pt x="151761" y="259936"/>
                </a:lnTo>
                <a:lnTo>
                  <a:pt x="158292" y="275985"/>
                </a:lnTo>
                <a:lnTo>
                  <a:pt x="162223" y="292398"/>
                </a:lnTo>
                <a:lnTo>
                  <a:pt x="163537" y="309105"/>
                </a:lnTo>
                <a:lnTo>
                  <a:pt x="154396" y="348576"/>
                </a:lnTo>
                <a:lnTo>
                  <a:pt x="129657" y="383065"/>
                </a:lnTo>
                <a:lnTo>
                  <a:pt x="93350" y="411380"/>
                </a:lnTo>
                <a:lnTo>
                  <a:pt x="49503" y="432335"/>
                </a:lnTo>
                <a:lnTo>
                  <a:pt x="1371" y="444931"/>
                </a:lnTo>
                <a:lnTo>
                  <a:pt x="787" y="444931"/>
                </a:lnTo>
                <a:lnTo>
                  <a:pt x="0" y="445122"/>
                </a:lnTo>
                <a:lnTo>
                  <a:pt x="0" y="671106"/>
                </a:lnTo>
                <a:lnTo>
                  <a:pt x="350875" y="671106"/>
                </a:lnTo>
                <a:lnTo>
                  <a:pt x="350875" y="53276"/>
                </a:lnTo>
                <a:lnTo>
                  <a:pt x="278866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8993" y="2914247"/>
            <a:ext cx="351790" cy="460375"/>
          </a:xfrm>
          <a:custGeom>
            <a:avLst/>
            <a:gdLst/>
            <a:ahLst/>
            <a:cxnLst/>
            <a:rect l="l" t="t" r="r" b="b"/>
            <a:pathLst>
              <a:path w="351790" h="460375">
                <a:moveTo>
                  <a:pt x="192023" y="0"/>
                </a:moveTo>
                <a:lnTo>
                  <a:pt x="0" y="186944"/>
                </a:lnTo>
                <a:lnTo>
                  <a:pt x="0" y="460146"/>
                </a:lnTo>
                <a:lnTo>
                  <a:pt x="351256" y="460146"/>
                </a:lnTo>
                <a:lnTo>
                  <a:pt x="351256" y="234175"/>
                </a:lnTo>
                <a:lnTo>
                  <a:pt x="350481" y="233972"/>
                </a:lnTo>
                <a:lnTo>
                  <a:pt x="349897" y="233972"/>
                </a:lnTo>
                <a:lnTo>
                  <a:pt x="349110" y="233781"/>
                </a:lnTo>
                <a:lnTo>
                  <a:pt x="301542" y="221309"/>
                </a:lnTo>
                <a:lnTo>
                  <a:pt x="257534" y="200348"/>
                </a:lnTo>
                <a:lnTo>
                  <a:pt x="221115" y="172062"/>
                </a:lnTo>
                <a:lnTo>
                  <a:pt x="196310" y="137611"/>
                </a:lnTo>
                <a:lnTo>
                  <a:pt x="187147" y="98158"/>
                </a:lnTo>
                <a:lnTo>
                  <a:pt x="188461" y="81449"/>
                </a:lnTo>
                <a:lnTo>
                  <a:pt x="192390" y="65031"/>
                </a:lnTo>
                <a:lnTo>
                  <a:pt x="198918" y="48978"/>
                </a:lnTo>
                <a:lnTo>
                  <a:pt x="208025" y="33362"/>
                </a:lnTo>
                <a:lnTo>
                  <a:pt x="202943" y="25247"/>
                </a:lnTo>
                <a:lnTo>
                  <a:pt x="198558" y="16981"/>
                </a:lnTo>
                <a:lnTo>
                  <a:pt x="194906" y="8565"/>
                </a:lnTo>
                <a:lnTo>
                  <a:pt x="192023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7379" y="2685547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0" y="0"/>
                </a:moveTo>
                <a:lnTo>
                  <a:pt x="0" y="427748"/>
                </a:lnTo>
                <a:lnTo>
                  <a:pt x="8775" y="427748"/>
                </a:lnTo>
                <a:lnTo>
                  <a:pt x="57661" y="414502"/>
                </a:lnTo>
                <a:lnTo>
                  <a:pt x="96907" y="389402"/>
                </a:lnTo>
                <a:lnTo>
                  <a:pt x="123018" y="355523"/>
                </a:lnTo>
                <a:lnTo>
                  <a:pt x="132499" y="315937"/>
                </a:lnTo>
                <a:lnTo>
                  <a:pt x="131227" y="301528"/>
                </a:lnTo>
                <a:lnTo>
                  <a:pt x="127449" y="287342"/>
                </a:lnTo>
                <a:lnTo>
                  <a:pt x="121220" y="273448"/>
                </a:lnTo>
                <a:lnTo>
                  <a:pt x="112598" y="259918"/>
                </a:lnTo>
                <a:lnTo>
                  <a:pt x="108305" y="254063"/>
                </a:lnTo>
                <a:lnTo>
                  <a:pt x="112598" y="248411"/>
                </a:lnTo>
                <a:lnTo>
                  <a:pt x="121220" y="234806"/>
                </a:lnTo>
                <a:lnTo>
                  <a:pt x="127449" y="220922"/>
                </a:lnTo>
                <a:lnTo>
                  <a:pt x="131227" y="206781"/>
                </a:lnTo>
                <a:lnTo>
                  <a:pt x="132499" y="192404"/>
                </a:lnTo>
                <a:lnTo>
                  <a:pt x="129517" y="169727"/>
                </a:lnTo>
                <a:lnTo>
                  <a:pt x="120792" y="148275"/>
                </a:lnTo>
                <a:lnTo>
                  <a:pt x="106653" y="128543"/>
                </a:lnTo>
                <a:lnTo>
                  <a:pt x="87426" y="111023"/>
                </a:lnTo>
                <a:lnTo>
                  <a:pt x="79616" y="105181"/>
                </a:lnTo>
                <a:lnTo>
                  <a:pt x="85280" y="97370"/>
                </a:lnTo>
                <a:lnTo>
                  <a:pt x="89743" y="90311"/>
                </a:lnTo>
                <a:lnTo>
                  <a:pt x="92911" y="83218"/>
                </a:lnTo>
                <a:lnTo>
                  <a:pt x="94801" y="76127"/>
                </a:lnTo>
                <a:lnTo>
                  <a:pt x="95427" y="69075"/>
                </a:lnTo>
                <a:lnTo>
                  <a:pt x="88091" y="44012"/>
                </a:lnTo>
                <a:lnTo>
                  <a:pt x="67911" y="22974"/>
                </a:lnTo>
                <a:lnTo>
                  <a:pt x="37633" y="7717"/>
                </a:lnTo>
                <a:lnTo>
                  <a:pt x="0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5601" y="2685540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132511" y="0"/>
                </a:moveTo>
                <a:lnTo>
                  <a:pt x="94871" y="7723"/>
                </a:lnTo>
                <a:lnTo>
                  <a:pt x="64589" y="22980"/>
                </a:lnTo>
                <a:lnTo>
                  <a:pt x="44407" y="44019"/>
                </a:lnTo>
                <a:lnTo>
                  <a:pt x="37071" y="69087"/>
                </a:lnTo>
                <a:lnTo>
                  <a:pt x="37697" y="76139"/>
                </a:lnTo>
                <a:lnTo>
                  <a:pt x="39589" y="83231"/>
                </a:lnTo>
                <a:lnTo>
                  <a:pt x="42761" y="90324"/>
                </a:lnTo>
                <a:lnTo>
                  <a:pt x="47231" y="97383"/>
                </a:lnTo>
                <a:lnTo>
                  <a:pt x="52882" y="105181"/>
                </a:lnTo>
                <a:lnTo>
                  <a:pt x="45085" y="111036"/>
                </a:lnTo>
                <a:lnTo>
                  <a:pt x="25771" y="128555"/>
                </a:lnTo>
                <a:lnTo>
                  <a:pt x="11636" y="148286"/>
                </a:lnTo>
                <a:lnTo>
                  <a:pt x="2954" y="169734"/>
                </a:lnTo>
                <a:lnTo>
                  <a:pt x="0" y="192404"/>
                </a:lnTo>
                <a:lnTo>
                  <a:pt x="1271" y="206781"/>
                </a:lnTo>
                <a:lnTo>
                  <a:pt x="5049" y="220924"/>
                </a:lnTo>
                <a:lnTo>
                  <a:pt x="11278" y="234812"/>
                </a:lnTo>
                <a:lnTo>
                  <a:pt x="19900" y="248424"/>
                </a:lnTo>
                <a:lnTo>
                  <a:pt x="24193" y="254076"/>
                </a:lnTo>
                <a:lnTo>
                  <a:pt x="19900" y="259930"/>
                </a:lnTo>
                <a:lnTo>
                  <a:pt x="11278" y="273455"/>
                </a:lnTo>
                <a:lnTo>
                  <a:pt x="5049" y="287348"/>
                </a:lnTo>
                <a:lnTo>
                  <a:pt x="1271" y="301534"/>
                </a:lnTo>
                <a:lnTo>
                  <a:pt x="0" y="315937"/>
                </a:lnTo>
                <a:lnTo>
                  <a:pt x="9498" y="355530"/>
                </a:lnTo>
                <a:lnTo>
                  <a:pt x="35737" y="389412"/>
                </a:lnTo>
                <a:lnTo>
                  <a:pt x="75330" y="414509"/>
                </a:lnTo>
                <a:lnTo>
                  <a:pt x="124891" y="427748"/>
                </a:lnTo>
                <a:lnTo>
                  <a:pt x="132511" y="427748"/>
                </a:lnTo>
                <a:lnTo>
                  <a:pt x="132511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46816" y="6021408"/>
            <a:ext cx="6465884" cy="200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679" algn="just">
              <a:spcBef>
                <a:spcPts val="100"/>
              </a:spcBef>
            </a:pPr>
            <a:r>
              <a:rPr sz="1850" spc="-10" dirty="0" err="1">
                <a:solidFill>
                  <a:srgbClr val="333333"/>
                </a:solidFill>
                <a:latin typeface="Arial"/>
                <a:cs typeface="Arial"/>
              </a:rPr>
              <a:t>Спортивно-оздоровчий</a:t>
            </a:r>
            <a:r>
              <a:rPr sz="185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50" spc="25" dirty="0" err="1">
                <a:solidFill>
                  <a:srgbClr val="333333"/>
                </a:solidFill>
                <a:latin typeface="Arial"/>
                <a:cs typeface="Arial"/>
              </a:rPr>
              <a:t>комплекс</a:t>
            </a:r>
            <a:r>
              <a:rPr lang="uk-UA" sz="185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50" spc="25" dirty="0">
                <a:solidFill>
                  <a:srgbClr val="333333"/>
                </a:solidFill>
                <a:latin typeface="Arial"/>
                <a:cs typeface="Arial"/>
              </a:rPr>
              <a:t>LAYAR</a:t>
            </a:r>
            <a:r>
              <a:rPr lang="uk-UA" sz="185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50" spc="25" dirty="0">
                <a:solidFill>
                  <a:srgbClr val="333333"/>
                </a:solidFill>
                <a:latin typeface="Arial"/>
                <a:cs typeface="Arial"/>
              </a:rPr>
              <a:t>PALACE</a:t>
            </a:r>
            <a:r>
              <a:rPr sz="1850" spc="-22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розташований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у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мальовничому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прикарпатському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краї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в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місті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Хирів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Львівської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області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, в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прикордонній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зоні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(в 10 км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від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Польщі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),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який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славиться великою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історією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, так як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це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-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колишній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Єзуїтський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колегіум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площею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b="1" spc="5" dirty="0">
                <a:solidFill>
                  <a:srgbClr val="333333"/>
                </a:solidFill>
                <a:latin typeface="Arial"/>
                <a:cs typeface="Arial"/>
              </a:rPr>
              <a:t>23 </a:t>
            </a:r>
            <a:r>
              <a:rPr lang="ru-RU" sz="1850" b="1" spc="5" dirty="0" err="1">
                <a:solidFill>
                  <a:srgbClr val="333333"/>
                </a:solidFill>
                <a:latin typeface="Arial"/>
                <a:cs typeface="Arial"/>
              </a:rPr>
              <a:t>гектари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який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занесений до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Реєстру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пам'яток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України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місцевого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1850" spc="5" dirty="0" err="1">
                <a:solidFill>
                  <a:srgbClr val="333333"/>
                </a:solidFill>
                <a:latin typeface="Arial"/>
                <a:cs typeface="Arial"/>
              </a:rPr>
              <a:t>значення</a:t>
            </a:r>
            <a:r>
              <a:rPr lang="ru-RU" sz="1850" spc="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09091" y="5656031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4">
                <a:moveTo>
                  <a:pt x="0" y="0"/>
                </a:moveTo>
                <a:lnTo>
                  <a:pt x="0" y="2451735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2618014" y="6008724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spc="5" dirty="0">
                <a:solidFill>
                  <a:srgbClr val="333333"/>
                </a:solidFill>
                <a:latin typeface="Arial"/>
                <a:cs typeface="Arial"/>
              </a:rPr>
              <a:t>Готель</a:t>
            </a:r>
          </a:p>
          <a:p>
            <a:pPr algn="r"/>
            <a:r>
              <a:rPr lang="uk-UA" sz="2800" b="1" spc="5" dirty="0">
                <a:solidFill>
                  <a:srgbClr val="333333"/>
                </a:solidFill>
                <a:latin typeface="Arial"/>
                <a:cs typeface="Arial"/>
              </a:rPr>
              <a:t>СПА</a:t>
            </a:r>
          </a:p>
          <a:p>
            <a:pPr algn="r"/>
            <a:r>
              <a:rPr lang="uk-UA" sz="2800" b="1" spc="5" dirty="0">
                <a:solidFill>
                  <a:srgbClr val="333333"/>
                </a:solidFill>
                <a:latin typeface="Arial"/>
                <a:cs typeface="Arial"/>
              </a:rPr>
              <a:t>Спорт</a:t>
            </a:r>
          </a:p>
          <a:p>
            <a:pPr algn="r"/>
            <a:r>
              <a:rPr lang="uk-UA" sz="2800" b="1" spc="5" dirty="0">
                <a:solidFill>
                  <a:srgbClr val="333333"/>
                </a:solidFill>
                <a:latin typeface="Arial"/>
                <a:cs typeface="Arial"/>
              </a:rPr>
              <a:t>Конференції</a:t>
            </a:r>
            <a:endParaRPr lang="en-US" sz="2800" b="1" spc="5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900" y="986858"/>
            <a:ext cx="7797325" cy="15921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2148205" algn="l"/>
              </a:tabLst>
            </a:pPr>
            <a:r>
              <a:rPr lang="ru-RU" sz="2800" b="1" dirty="0">
                <a:latin typeface="Cambria" panose="02040503050406030204" pitchFamily="18" charset="0"/>
              </a:rPr>
              <a:t>НА ТЕРИТОРІЇ СПОРТИВНО-ОЗДОРОВЧОГО </a:t>
            </a:r>
            <a:br>
              <a:rPr lang="ru-RU" sz="2800" b="1" dirty="0">
                <a:latin typeface="Cambria" panose="02040503050406030204" pitchFamily="18" charset="0"/>
              </a:rPr>
            </a:br>
            <a:r>
              <a:rPr lang="ru-RU" sz="2800" b="1" dirty="0">
                <a:latin typeface="Cambria" panose="02040503050406030204" pitchFamily="18" charset="0"/>
              </a:rPr>
              <a:t>КОМПЛЕКСУ «</a:t>
            </a:r>
            <a:r>
              <a:rPr lang="en-US" sz="2800" b="1" dirty="0">
                <a:latin typeface="Cambria" panose="02040503050406030204" pitchFamily="18" charset="0"/>
              </a:rPr>
              <a:t>LAYAR  PALACE</a:t>
            </a:r>
            <a:r>
              <a:rPr lang="uk-UA" sz="2800" b="1" dirty="0">
                <a:latin typeface="Cambria" panose="02040503050406030204" pitchFamily="18" charset="0"/>
              </a:rPr>
              <a:t>»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ru-RU" sz="2800" b="1" dirty="0">
                <a:latin typeface="Cambria" panose="02040503050406030204" pitchFamily="18" charset="0"/>
              </a:rPr>
              <a:t>:</a:t>
            </a:r>
            <a:r>
              <a:rPr lang="ru-RU" sz="4800" dirty="0"/>
              <a:t/>
            </a:r>
            <a:br>
              <a:rPr lang="ru-RU" sz="4800" dirty="0"/>
            </a:br>
            <a:endParaRPr sz="465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599" y="1039483"/>
            <a:ext cx="327025" cy="451484"/>
          </a:xfrm>
          <a:custGeom>
            <a:avLst/>
            <a:gdLst/>
            <a:ahLst/>
            <a:cxnLst/>
            <a:rect l="l" t="t" r="r" b="b"/>
            <a:pathLst>
              <a:path w="327025" h="451485">
                <a:moveTo>
                  <a:pt x="209892" y="285838"/>
                </a:moveTo>
                <a:lnTo>
                  <a:pt x="116535" y="285838"/>
                </a:lnTo>
                <a:lnTo>
                  <a:pt x="116535" y="451040"/>
                </a:lnTo>
                <a:lnTo>
                  <a:pt x="209892" y="451040"/>
                </a:lnTo>
                <a:lnTo>
                  <a:pt x="209892" y="285838"/>
                </a:lnTo>
                <a:close/>
              </a:path>
              <a:path w="327025" h="451485">
                <a:moveTo>
                  <a:pt x="163220" y="0"/>
                </a:moveTo>
                <a:lnTo>
                  <a:pt x="108025" y="40896"/>
                </a:lnTo>
                <a:lnTo>
                  <a:pt x="81083" y="84114"/>
                </a:lnTo>
                <a:lnTo>
                  <a:pt x="55853" y="135486"/>
                </a:lnTo>
                <a:lnTo>
                  <a:pt x="33291" y="189743"/>
                </a:lnTo>
                <a:lnTo>
                  <a:pt x="14355" y="241617"/>
                </a:lnTo>
                <a:lnTo>
                  <a:pt x="0" y="285838"/>
                </a:lnTo>
                <a:lnTo>
                  <a:pt x="326440" y="285838"/>
                </a:lnTo>
                <a:lnTo>
                  <a:pt x="314358" y="248293"/>
                </a:lnTo>
                <a:lnTo>
                  <a:pt x="298770" y="204525"/>
                </a:lnTo>
                <a:lnTo>
                  <a:pt x="280292" y="157906"/>
                </a:lnTo>
                <a:lnTo>
                  <a:pt x="259537" y="111810"/>
                </a:lnTo>
                <a:lnTo>
                  <a:pt x="255198" y="105336"/>
                </a:lnTo>
                <a:lnTo>
                  <a:pt x="251304" y="98394"/>
                </a:lnTo>
                <a:lnTo>
                  <a:pt x="247853" y="91017"/>
                </a:lnTo>
                <a:lnTo>
                  <a:pt x="244843" y="83235"/>
                </a:lnTo>
                <a:lnTo>
                  <a:pt x="224856" y="50106"/>
                </a:lnTo>
                <a:lnTo>
                  <a:pt x="204327" y="23729"/>
                </a:lnTo>
                <a:lnTo>
                  <a:pt x="183649" y="6297"/>
                </a:lnTo>
                <a:lnTo>
                  <a:pt x="163220" y="0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8552" y="773178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13"/>
                </a:lnTo>
                <a:lnTo>
                  <a:pt x="306070" y="727113"/>
                </a:lnTo>
                <a:lnTo>
                  <a:pt x="306070" y="571665"/>
                </a:lnTo>
                <a:lnTo>
                  <a:pt x="183019" y="571665"/>
                </a:lnTo>
                <a:lnTo>
                  <a:pt x="186601" y="559193"/>
                </a:lnTo>
                <a:lnTo>
                  <a:pt x="192836" y="538480"/>
                </a:lnTo>
                <a:lnTo>
                  <a:pt x="204603" y="502327"/>
                </a:lnTo>
                <a:lnTo>
                  <a:pt x="221266" y="455886"/>
                </a:lnTo>
                <a:lnTo>
                  <a:pt x="237655" y="415480"/>
                </a:lnTo>
                <a:lnTo>
                  <a:pt x="198970" y="415480"/>
                </a:lnTo>
                <a:lnTo>
                  <a:pt x="176324" y="412895"/>
                </a:lnTo>
                <a:lnTo>
                  <a:pt x="153589" y="405269"/>
                </a:lnTo>
                <a:lnTo>
                  <a:pt x="131303" y="392795"/>
                </a:lnTo>
                <a:lnTo>
                  <a:pt x="110007" y="375666"/>
                </a:lnTo>
                <a:lnTo>
                  <a:pt x="123380" y="361442"/>
                </a:lnTo>
                <a:lnTo>
                  <a:pt x="259237" y="361442"/>
                </a:lnTo>
                <a:lnTo>
                  <a:pt x="266395" y="349224"/>
                </a:lnTo>
                <a:lnTo>
                  <a:pt x="268623" y="349224"/>
                </a:lnTo>
                <a:lnTo>
                  <a:pt x="284150" y="321974"/>
                </a:lnTo>
                <a:lnTo>
                  <a:pt x="301037" y="296870"/>
                </a:lnTo>
                <a:lnTo>
                  <a:pt x="318691" y="275769"/>
                </a:lnTo>
                <a:lnTo>
                  <a:pt x="336981" y="259715"/>
                </a:lnTo>
                <a:lnTo>
                  <a:pt x="309574" y="244729"/>
                </a:lnTo>
                <a:lnTo>
                  <a:pt x="287974" y="222551"/>
                </a:lnTo>
                <a:lnTo>
                  <a:pt x="273814" y="194721"/>
                </a:lnTo>
                <a:lnTo>
                  <a:pt x="268732" y="162775"/>
                </a:lnTo>
                <a:lnTo>
                  <a:pt x="276880" y="122508"/>
                </a:lnTo>
                <a:lnTo>
                  <a:pt x="299089" y="89592"/>
                </a:lnTo>
                <a:lnTo>
                  <a:pt x="332002" y="67381"/>
                </a:lnTo>
                <a:lnTo>
                  <a:pt x="372262" y="59232"/>
                </a:lnTo>
                <a:lnTo>
                  <a:pt x="727100" y="59232"/>
                </a:lnTo>
                <a:lnTo>
                  <a:pt x="727100" y="0"/>
                </a:lnTo>
                <a:close/>
              </a:path>
              <a:path w="727709" h="727710">
                <a:moveTo>
                  <a:pt x="503415" y="406755"/>
                </a:moveTo>
                <a:lnTo>
                  <a:pt x="523932" y="457631"/>
                </a:lnTo>
                <a:lnTo>
                  <a:pt x="540267" y="503310"/>
                </a:lnTo>
                <a:lnTo>
                  <a:pt x="557936" y="559193"/>
                </a:lnTo>
                <a:lnTo>
                  <a:pt x="561530" y="571665"/>
                </a:lnTo>
                <a:lnTo>
                  <a:pt x="438454" y="571665"/>
                </a:lnTo>
                <a:lnTo>
                  <a:pt x="438454" y="727113"/>
                </a:lnTo>
                <a:lnTo>
                  <a:pt x="727100" y="727113"/>
                </a:lnTo>
                <a:lnTo>
                  <a:pt x="727100" y="415036"/>
                </a:lnTo>
                <a:lnTo>
                  <a:pt x="542201" y="415036"/>
                </a:lnTo>
                <a:lnTo>
                  <a:pt x="534665" y="414756"/>
                </a:lnTo>
                <a:lnTo>
                  <a:pt x="506488" y="408165"/>
                </a:lnTo>
                <a:lnTo>
                  <a:pt x="503415" y="406755"/>
                </a:lnTo>
                <a:close/>
              </a:path>
              <a:path w="727709" h="727710">
                <a:moveTo>
                  <a:pt x="242189" y="404304"/>
                </a:moveTo>
                <a:lnTo>
                  <a:pt x="204927" y="415480"/>
                </a:lnTo>
                <a:lnTo>
                  <a:pt x="237655" y="415480"/>
                </a:lnTo>
                <a:lnTo>
                  <a:pt x="242189" y="404304"/>
                </a:lnTo>
                <a:close/>
              </a:path>
              <a:path w="727709" h="727710">
                <a:moveTo>
                  <a:pt x="727100" y="369785"/>
                </a:moveTo>
                <a:lnTo>
                  <a:pt x="611759" y="369785"/>
                </a:lnTo>
                <a:lnTo>
                  <a:pt x="623303" y="385521"/>
                </a:lnTo>
                <a:lnTo>
                  <a:pt x="603221" y="398303"/>
                </a:lnTo>
                <a:lnTo>
                  <a:pt x="582766" y="407541"/>
                </a:lnTo>
                <a:lnTo>
                  <a:pt x="562304" y="413147"/>
                </a:lnTo>
                <a:lnTo>
                  <a:pt x="542201" y="415036"/>
                </a:lnTo>
                <a:lnTo>
                  <a:pt x="727100" y="415036"/>
                </a:lnTo>
                <a:lnTo>
                  <a:pt x="727100" y="369785"/>
                </a:lnTo>
                <a:close/>
              </a:path>
              <a:path w="727709" h="727710">
                <a:moveTo>
                  <a:pt x="259237" y="361442"/>
                </a:moveTo>
                <a:lnTo>
                  <a:pt x="123380" y="361442"/>
                </a:lnTo>
                <a:lnTo>
                  <a:pt x="145302" y="378661"/>
                </a:lnTo>
                <a:lnTo>
                  <a:pt x="168036" y="390132"/>
                </a:lnTo>
                <a:lnTo>
                  <a:pt x="190813" y="395558"/>
                </a:lnTo>
                <a:lnTo>
                  <a:pt x="212864" y="394639"/>
                </a:lnTo>
                <a:lnTo>
                  <a:pt x="229390" y="389131"/>
                </a:lnTo>
                <a:lnTo>
                  <a:pt x="244040" y="379537"/>
                </a:lnTo>
                <a:lnTo>
                  <a:pt x="256484" y="366141"/>
                </a:lnTo>
                <a:lnTo>
                  <a:pt x="259237" y="361442"/>
                </a:lnTo>
                <a:close/>
              </a:path>
              <a:path w="727709" h="727710">
                <a:moveTo>
                  <a:pt x="727100" y="340385"/>
                </a:moveTo>
                <a:lnTo>
                  <a:pt x="471258" y="340385"/>
                </a:lnTo>
                <a:lnTo>
                  <a:pt x="471423" y="340880"/>
                </a:lnTo>
                <a:lnTo>
                  <a:pt x="471690" y="341274"/>
                </a:lnTo>
                <a:lnTo>
                  <a:pt x="471855" y="341769"/>
                </a:lnTo>
                <a:lnTo>
                  <a:pt x="475074" y="347676"/>
                </a:lnTo>
                <a:lnTo>
                  <a:pt x="478253" y="353661"/>
                </a:lnTo>
                <a:lnTo>
                  <a:pt x="481389" y="359720"/>
                </a:lnTo>
                <a:lnTo>
                  <a:pt x="484479" y="365848"/>
                </a:lnTo>
                <a:lnTo>
                  <a:pt x="491672" y="374480"/>
                </a:lnTo>
                <a:lnTo>
                  <a:pt x="499814" y="381812"/>
                </a:lnTo>
                <a:lnTo>
                  <a:pt x="508900" y="387687"/>
                </a:lnTo>
                <a:lnTo>
                  <a:pt x="518922" y="391947"/>
                </a:lnTo>
                <a:lnTo>
                  <a:pt x="540680" y="395512"/>
                </a:lnTo>
                <a:lnTo>
                  <a:pt x="563945" y="392872"/>
                </a:lnTo>
                <a:lnTo>
                  <a:pt x="587907" y="384230"/>
                </a:lnTo>
                <a:lnTo>
                  <a:pt x="611759" y="369785"/>
                </a:lnTo>
                <a:lnTo>
                  <a:pt x="727100" y="369785"/>
                </a:lnTo>
                <a:lnTo>
                  <a:pt x="727100" y="340385"/>
                </a:lnTo>
                <a:close/>
              </a:path>
              <a:path w="727709" h="727710">
                <a:moveTo>
                  <a:pt x="268623" y="349224"/>
                </a:moveTo>
                <a:lnTo>
                  <a:pt x="266395" y="349224"/>
                </a:lnTo>
                <a:lnTo>
                  <a:pt x="268160" y="350037"/>
                </a:lnTo>
                <a:lnTo>
                  <a:pt x="268623" y="349224"/>
                </a:lnTo>
                <a:close/>
              </a:path>
              <a:path w="727709" h="727710">
                <a:moveTo>
                  <a:pt x="727100" y="59232"/>
                </a:moveTo>
                <a:lnTo>
                  <a:pt x="372262" y="59232"/>
                </a:lnTo>
                <a:lnTo>
                  <a:pt x="412531" y="67381"/>
                </a:lnTo>
                <a:lnTo>
                  <a:pt x="445452" y="89592"/>
                </a:lnTo>
                <a:lnTo>
                  <a:pt x="467667" y="122508"/>
                </a:lnTo>
                <a:lnTo>
                  <a:pt x="475818" y="162775"/>
                </a:lnTo>
                <a:lnTo>
                  <a:pt x="470733" y="194721"/>
                </a:lnTo>
                <a:lnTo>
                  <a:pt x="456569" y="222551"/>
                </a:lnTo>
                <a:lnTo>
                  <a:pt x="434964" y="244729"/>
                </a:lnTo>
                <a:lnTo>
                  <a:pt x="407555" y="259715"/>
                </a:lnTo>
                <a:lnTo>
                  <a:pt x="424336" y="274227"/>
                </a:lnTo>
                <a:lnTo>
                  <a:pt x="440591" y="293054"/>
                </a:lnTo>
                <a:lnTo>
                  <a:pt x="456222" y="315388"/>
                </a:lnTo>
                <a:lnTo>
                  <a:pt x="471131" y="340423"/>
                </a:lnTo>
                <a:lnTo>
                  <a:pt x="727100" y="340385"/>
                </a:lnTo>
                <a:lnTo>
                  <a:pt x="727100" y="59232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6793" y="851930"/>
            <a:ext cx="168059" cy="168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194" y="1656974"/>
            <a:ext cx="195580" cy="328930"/>
          </a:xfrm>
          <a:custGeom>
            <a:avLst/>
            <a:gdLst/>
            <a:ahLst/>
            <a:cxnLst/>
            <a:rect l="l" t="t" r="r" b="b"/>
            <a:pathLst>
              <a:path w="195579" h="328929">
                <a:moveTo>
                  <a:pt x="20154" y="17868"/>
                </a:moveTo>
                <a:lnTo>
                  <a:pt x="19392" y="17868"/>
                </a:lnTo>
                <a:lnTo>
                  <a:pt x="18783" y="17983"/>
                </a:lnTo>
                <a:lnTo>
                  <a:pt x="660" y="60921"/>
                </a:lnTo>
                <a:lnTo>
                  <a:pt x="0" y="92261"/>
                </a:lnTo>
                <a:lnTo>
                  <a:pt x="8445" y="121651"/>
                </a:lnTo>
                <a:lnTo>
                  <a:pt x="41148" y="175780"/>
                </a:lnTo>
                <a:lnTo>
                  <a:pt x="71907" y="215722"/>
                </a:lnTo>
                <a:lnTo>
                  <a:pt x="91935" y="241261"/>
                </a:lnTo>
                <a:lnTo>
                  <a:pt x="111628" y="268057"/>
                </a:lnTo>
                <a:lnTo>
                  <a:pt x="130352" y="296984"/>
                </a:lnTo>
                <a:lnTo>
                  <a:pt x="147472" y="328917"/>
                </a:lnTo>
                <a:lnTo>
                  <a:pt x="171987" y="276689"/>
                </a:lnTo>
                <a:lnTo>
                  <a:pt x="187924" y="224899"/>
                </a:lnTo>
                <a:lnTo>
                  <a:pt x="195279" y="174977"/>
                </a:lnTo>
                <a:lnTo>
                  <a:pt x="194047" y="128356"/>
                </a:lnTo>
                <a:lnTo>
                  <a:pt x="184226" y="86468"/>
                </a:lnTo>
                <a:lnTo>
                  <a:pt x="169659" y="58210"/>
                </a:lnTo>
                <a:lnTo>
                  <a:pt x="73947" y="58210"/>
                </a:lnTo>
                <a:lnTo>
                  <a:pt x="65539" y="53965"/>
                </a:lnTo>
                <a:lnTo>
                  <a:pt x="55858" y="45677"/>
                </a:lnTo>
                <a:lnTo>
                  <a:pt x="44056" y="33693"/>
                </a:lnTo>
                <a:lnTo>
                  <a:pt x="35390" y="25552"/>
                </a:lnTo>
                <a:lnTo>
                  <a:pt x="28624" y="20742"/>
                </a:lnTo>
                <a:lnTo>
                  <a:pt x="23598" y="18451"/>
                </a:lnTo>
                <a:lnTo>
                  <a:pt x="20154" y="17868"/>
                </a:lnTo>
                <a:close/>
              </a:path>
              <a:path w="195579" h="328929">
                <a:moveTo>
                  <a:pt x="104724" y="0"/>
                </a:moveTo>
                <a:lnTo>
                  <a:pt x="103505" y="431"/>
                </a:lnTo>
                <a:lnTo>
                  <a:pt x="100749" y="3936"/>
                </a:lnTo>
                <a:lnTo>
                  <a:pt x="97840" y="21297"/>
                </a:lnTo>
                <a:lnTo>
                  <a:pt x="95259" y="36015"/>
                </a:lnTo>
                <a:lnTo>
                  <a:pt x="92394" y="46853"/>
                </a:lnTo>
                <a:lnTo>
                  <a:pt x="88273" y="54105"/>
                </a:lnTo>
                <a:lnTo>
                  <a:pt x="81927" y="58064"/>
                </a:lnTo>
                <a:lnTo>
                  <a:pt x="73947" y="58210"/>
                </a:lnTo>
                <a:lnTo>
                  <a:pt x="169659" y="58210"/>
                </a:lnTo>
                <a:lnTo>
                  <a:pt x="165811" y="50745"/>
                </a:lnTo>
                <a:lnTo>
                  <a:pt x="138798" y="22618"/>
                </a:lnTo>
                <a:lnTo>
                  <a:pt x="136339" y="20742"/>
                </a:lnTo>
                <a:lnTo>
                  <a:pt x="124773" y="10985"/>
                </a:lnTo>
                <a:lnTo>
                  <a:pt x="117341" y="5256"/>
                </a:lnTo>
                <a:lnTo>
                  <a:pt x="110110" y="905"/>
                </a:lnTo>
                <a:lnTo>
                  <a:pt x="104724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1119" y="1824083"/>
            <a:ext cx="412115" cy="340360"/>
          </a:xfrm>
          <a:custGeom>
            <a:avLst/>
            <a:gdLst/>
            <a:ahLst/>
            <a:cxnLst/>
            <a:rect l="l" t="t" r="r" b="b"/>
            <a:pathLst>
              <a:path w="412115" h="340360">
                <a:moveTo>
                  <a:pt x="16732" y="105549"/>
                </a:moveTo>
                <a:lnTo>
                  <a:pt x="7766" y="105549"/>
                </a:lnTo>
                <a:lnTo>
                  <a:pt x="4070" y="106578"/>
                </a:lnTo>
                <a:lnTo>
                  <a:pt x="2292" y="108584"/>
                </a:lnTo>
                <a:lnTo>
                  <a:pt x="0" y="116609"/>
                </a:lnTo>
                <a:lnTo>
                  <a:pt x="1446" y="128430"/>
                </a:lnTo>
                <a:lnTo>
                  <a:pt x="4977" y="141587"/>
                </a:lnTo>
                <a:lnTo>
                  <a:pt x="8935" y="153619"/>
                </a:lnTo>
                <a:lnTo>
                  <a:pt x="12186" y="163118"/>
                </a:lnTo>
                <a:lnTo>
                  <a:pt x="13291" y="167030"/>
                </a:lnTo>
                <a:lnTo>
                  <a:pt x="27773" y="202813"/>
                </a:lnTo>
                <a:lnTo>
                  <a:pt x="49658" y="235062"/>
                </a:lnTo>
                <a:lnTo>
                  <a:pt x="78284" y="263516"/>
                </a:lnTo>
                <a:lnTo>
                  <a:pt x="112992" y="287914"/>
                </a:lnTo>
                <a:lnTo>
                  <a:pt x="153119" y="307995"/>
                </a:lnTo>
                <a:lnTo>
                  <a:pt x="198007" y="323498"/>
                </a:lnTo>
                <a:lnTo>
                  <a:pt x="246994" y="334163"/>
                </a:lnTo>
                <a:lnTo>
                  <a:pt x="299419" y="339728"/>
                </a:lnTo>
                <a:lnTo>
                  <a:pt x="354623" y="339933"/>
                </a:lnTo>
                <a:lnTo>
                  <a:pt x="411944" y="334517"/>
                </a:lnTo>
                <a:lnTo>
                  <a:pt x="378111" y="295475"/>
                </a:lnTo>
                <a:lnTo>
                  <a:pt x="349379" y="255793"/>
                </a:lnTo>
                <a:lnTo>
                  <a:pt x="324163" y="215888"/>
                </a:lnTo>
                <a:lnTo>
                  <a:pt x="300882" y="176174"/>
                </a:lnTo>
                <a:lnTo>
                  <a:pt x="291997" y="160854"/>
                </a:lnTo>
                <a:lnTo>
                  <a:pt x="283197" y="145861"/>
                </a:lnTo>
                <a:lnTo>
                  <a:pt x="274322" y="131099"/>
                </a:lnTo>
                <a:lnTo>
                  <a:pt x="265208" y="116471"/>
                </a:lnTo>
                <a:lnTo>
                  <a:pt x="264375" y="115242"/>
                </a:lnTo>
                <a:lnTo>
                  <a:pt x="70544" y="115242"/>
                </a:lnTo>
                <a:lnTo>
                  <a:pt x="56128" y="113409"/>
                </a:lnTo>
                <a:lnTo>
                  <a:pt x="21355" y="106108"/>
                </a:lnTo>
                <a:lnTo>
                  <a:pt x="16732" y="105549"/>
                </a:lnTo>
                <a:close/>
              </a:path>
              <a:path w="412115" h="340360">
                <a:moveTo>
                  <a:pt x="100098" y="0"/>
                </a:moveTo>
                <a:lnTo>
                  <a:pt x="81447" y="951"/>
                </a:lnTo>
                <a:lnTo>
                  <a:pt x="68980" y="7353"/>
                </a:lnTo>
                <a:lnTo>
                  <a:pt x="66221" y="14346"/>
                </a:lnTo>
                <a:lnTo>
                  <a:pt x="66413" y="24283"/>
                </a:lnTo>
                <a:lnTo>
                  <a:pt x="69518" y="36890"/>
                </a:lnTo>
                <a:lnTo>
                  <a:pt x="75495" y="51892"/>
                </a:lnTo>
                <a:lnTo>
                  <a:pt x="84924" y="73241"/>
                </a:lnTo>
                <a:lnTo>
                  <a:pt x="90378" y="88977"/>
                </a:lnTo>
                <a:lnTo>
                  <a:pt x="91524" y="100410"/>
                </a:lnTo>
                <a:lnTo>
                  <a:pt x="88030" y="108851"/>
                </a:lnTo>
                <a:lnTo>
                  <a:pt x="80847" y="114014"/>
                </a:lnTo>
                <a:lnTo>
                  <a:pt x="70544" y="115242"/>
                </a:lnTo>
                <a:lnTo>
                  <a:pt x="264375" y="115242"/>
                </a:lnTo>
                <a:lnTo>
                  <a:pt x="240197" y="79561"/>
                </a:lnTo>
                <a:lnTo>
                  <a:pt x="211647" y="46301"/>
                </a:lnTo>
                <a:lnTo>
                  <a:pt x="177642" y="20256"/>
                </a:lnTo>
                <a:lnTo>
                  <a:pt x="136265" y="4991"/>
                </a:lnTo>
                <a:lnTo>
                  <a:pt x="120012" y="2134"/>
                </a:lnTo>
                <a:lnTo>
                  <a:pt x="100098" y="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8396" y="1578531"/>
            <a:ext cx="727710" cy="727710"/>
          </a:xfrm>
          <a:custGeom>
            <a:avLst/>
            <a:gdLst/>
            <a:ahLst/>
            <a:cxnLst/>
            <a:rect l="l" t="t" r="r" b="b"/>
            <a:pathLst>
              <a:path w="727709" h="727710">
                <a:moveTo>
                  <a:pt x="727100" y="0"/>
                </a:moveTo>
                <a:lnTo>
                  <a:pt x="0" y="0"/>
                </a:lnTo>
                <a:lnTo>
                  <a:pt x="0" y="727100"/>
                </a:lnTo>
                <a:lnTo>
                  <a:pt x="727100" y="727100"/>
                </a:lnTo>
                <a:lnTo>
                  <a:pt x="727100" y="605523"/>
                </a:lnTo>
                <a:lnTo>
                  <a:pt x="432320" y="605523"/>
                </a:lnTo>
                <a:lnTo>
                  <a:pt x="378040" y="602880"/>
                </a:lnTo>
                <a:lnTo>
                  <a:pt x="326616" y="595115"/>
                </a:lnTo>
                <a:lnTo>
                  <a:pt x="278651" y="582472"/>
                </a:lnTo>
                <a:lnTo>
                  <a:pt x="234747" y="565196"/>
                </a:lnTo>
                <a:lnTo>
                  <a:pt x="195506" y="543532"/>
                </a:lnTo>
                <a:lnTo>
                  <a:pt x="161530" y="517723"/>
                </a:lnTo>
                <a:lnTo>
                  <a:pt x="133422" y="488016"/>
                </a:lnTo>
                <a:lnTo>
                  <a:pt x="111784" y="454653"/>
                </a:lnTo>
                <a:lnTo>
                  <a:pt x="97218" y="417880"/>
                </a:lnTo>
                <a:lnTo>
                  <a:pt x="96189" y="414261"/>
                </a:lnTo>
                <a:lnTo>
                  <a:pt x="93192" y="405460"/>
                </a:lnTo>
                <a:lnTo>
                  <a:pt x="87696" y="388448"/>
                </a:lnTo>
                <a:lnTo>
                  <a:pt x="83850" y="371016"/>
                </a:lnTo>
                <a:lnTo>
                  <a:pt x="83982" y="354734"/>
                </a:lnTo>
                <a:lnTo>
                  <a:pt x="90423" y="341172"/>
                </a:lnTo>
                <a:lnTo>
                  <a:pt x="97769" y="335428"/>
                </a:lnTo>
                <a:lnTo>
                  <a:pt x="107322" y="332279"/>
                </a:lnTo>
                <a:lnTo>
                  <a:pt x="119165" y="331707"/>
                </a:lnTo>
                <a:lnTo>
                  <a:pt x="171685" y="331707"/>
                </a:lnTo>
                <a:lnTo>
                  <a:pt x="168605" y="323865"/>
                </a:lnTo>
                <a:lnTo>
                  <a:pt x="164221" y="313797"/>
                </a:lnTo>
                <a:lnTo>
                  <a:pt x="160489" y="305600"/>
                </a:lnTo>
                <a:lnTo>
                  <a:pt x="152561" y="284909"/>
                </a:lnTo>
                <a:lnTo>
                  <a:pt x="149231" y="267301"/>
                </a:lnTo>
                <a:lnTo>
                  <a:pt x="150492" y="252663"/>
                </a:lnTo>
                <a:lnTo>
                  <a:pt x="156336" y="240880"/>
                </a:lnTo>
                <a:lnTo>
                  <a:pt x="172022" y="229713"/>
                </a:lnTo>
                <a:lnTo>
                  <a:pt x="193135" y="225947"/>
                </a:lnTo>
                <a:lnTo>
                  <a:pt x="324978" y="225947"/>
                </a:lnTo>
                <a:lnTo>
                  <a:pt x="314723" y="206184"/>
                </a:lnTo>
                <a:lnTo>
                  <a:pt x="305353" y="172374"/>
                </a:lnTo>
                <a:lnTo>
                  <a:pt x="306285" y="135699"/>
                </a:lnTo>
                <a:lnTo>
                  <a:pt x="310377" y="116982"/>
                </a:lnTo>
                <a:lnTo>
                  <a:pt x="316263" y="99645"/>
                </a:lnTo>
                <a:lnTo>
                  <a:pt x="324990" y="85873"/>
                </a:lnTo>
                <a:lnTo>
                  <a:pt x="337604" y="77850"/>
                </a:lnTo>
                <a:lnTo>
                  <a:pt x="347884" y="76913"/>
                </a:lnTo>
                <a:lnTo>
                  <a:pt x="407921" y="76913"/>
                </a:lnTo>
                <a:lnTo>
                  <a:pt x="411152" y="69932"/>
                </a:lnTo>
                <a:lnTo>
                  <a:pt x="416337" y="63862"/>
                </a:lnTo>
                <a:lnTo>
                  <a:pt x="422833" y="60109"/>
                </a:lnTo>
                <a:lnTo>
                  <a:pt x="434695" y="59168"/>
                </a:lnTo>
                <a:lnTo>
                  <a:pt x="727100" y="59168"/>
                </a:lnTo>
                <a:lnTo>
                  <a:pt x="727100" y="0"/>
                </a:lnTo>
                <a:close/>
              </a:path>
              <a:path w="727709" h="727710">
                <a:moveTo>
                  <a:pt x="324978" y="225947"/>
                </a:moveTo>
                <a:lnTo>
                  <a:pt x="193135" y="225947"/>
                </a:lnTo>
                <a:lnTo>
                  <a:pt x="217419" y="227270"/>
                </a:lnTo>
                <a:lnTo>
                  <a:pt x="242620" y="231368"/>
                </a:lnTo>
                <a:lnTo>
                  <a:pt x="289121" y="248439"/>
                </a:lnTo>
                <a:lnTo>
                  <a:pt x="326993" y="277113"/>
                </a:lnTo>
                <a:lnTo>
                  <a:pt x="358120" y="312960"/>
                </a:lnTo>
                <a:lnTo>
                  <a:pt x="384390" y="351548"/>
                </a:lnTo>
                <a:lnTo>
                  <a:pt x="411753" y="396890"/>
                </a:lnTo>
                <a:lnTo>
                  <a:pt x="420496" y="411975"/>
                </a:lnTo>
                <a:lnTo>
                  <a:pt x="445390" y="454335"/>
                </a:lnTo>
                <a:lnTo>
                  <a:pt x="472624" y="496812"/>
                </a:lnTo>
                <a:lnTo>
                  <a:pt x="504125" y="538807"/>
                </a:lnTo>
                <a:lnTo>
                  <a:pt x="541820" y="579716"/>
                </a:lnTo>
                <a:lnTo>
                  <a:pt x="555574" y="593051"/>
                </a:lnTo>
                <a:lnTo>
                  <a:pt x="536701" y="596328"/>
                </a:lnTo>
                <a:lnTo>
                  <a:pt x="510103" y="600385"/>
                </a:lnTo>
                <a:lnTo>
                  <a:pt x="483801" y="603254"/>
                </a:lnTo>
                <a:lnTo>
                  <a:pt x="457854" y="604959"/>
                </a:lnTo>
                <a:lnTo>
                  <a:pt x="432320" y="605523"/>
                </a:lnTo>
                <a:lnTo>
                  <a:pt x="727100" y="605523"/>
                </a:lnTo>
                <a:lnTo>
                  <a:pt x="727100" y="450164"/>
                </a:lnTo>
                <a:lnTo>
                  <a:pt x="469455" y="450164"/>
                </a:lnTo>
                <a:lnTo>
                  <a:pt x="462102" y="432485"/>
                </a:lnTo>
                <a:lnTo>
                  <a:pt x="444603" y="396293"/>
                </a:lnTo>
                <a:lnTo>
                  <a:pt x="403334" y="334319"/>
                </a:lnTo>
                <a:lnTo>
                  <a:pt x="373431" y="296196"/>
                </a:lnTo>
                <a:lnTo>
                  <a:pt x="365537" y="286105"/>
                </a:lnTo>
                <a:lnTo>
                  <a:pt x="357767" y="275957"/>
                </a:lnTo>
                <a:lnTo>
                  <a:pt x="350164" y="265696"/>
                </a:lnTo>
                <a:lnTo>
                  <a:pt x="330844" y="237251"/>
                </a:lnTo>
                <a:lnTo>
                  <a:pt x="324978" y="225947"/>
                </a:lnTo>
                <a:close/>
              </a:path>
              <a:path w="727709" h="727710">
                <a:moveTo>
                  <a:pt x="727100" y="59168"/>
                </a:moveTo>
                <a:lnTo>
                  <a:pt x="434695" y="59168"/>
                </a:lnTo>
                <a:lnTo>
                  <a:pt x="446451" y="63501"/>
                </a:lnTo>
                <a:lnTo>
                  <a:pt x="457732" y="71008"/>
                </a:lnTo>
                <a:lnTo>
                  <a:pt x="468172" y="79590"/>
                </a:lnTo>
                <a:lnTo>
                  <a:pt x="473265" y="83908"/>
                </a:lnTo>
                <a:lnTo>
                  <a:pt x="475411" y="85547"/>
                </a:lnTo>
                <a:lnTo>
                  <a:pt x="503161" y="113433"/>
                </a:lnTo>
                <a:lnTo>
                  <a:pt x="523153" y="148156"/>
                </a:lnTo>
                <a:lnTo>
                  <a:pt x="535375" y="188533"/>
                </a:lnTo>
                <a:lnTo>
                  <a:pt x="539813" y="233379"/>
                </a:lnTo>
                <a:lnTo>
                  <a:pt x="536452" y="281514"/>
                </a:lnTo>
                <a:lnTo>
                  <a:pt x="525278" y="331754"/>
                </a:lnTo>
                <a:lnTo>
                  <a:pt x="506278" y="382917"/>
                </a:lnTo>
                <a:lnTo>
                  <a:pt x="479437" y="433819"/>
                </a:lnTo>
                <a:lnTo>
                  <a:pt x="469455" y="450164"/>
                </a:lnTo>
                <a:lnTo>
                  <a:pt x="727100" y="450164"/>
                </a:lnTo>
                <a:lnTo>
                  <a:pt x="727100" y="59168"/>
                </a:lnTo>
                <a:close/>
              </a:path>
              <a:path w="727709" h="727710">
                <a:moveTo>
                  <a:pt x="171685" y="331707"/>
                </a:moveTo>
                <a:lnTo>
                  <a:pt x="119165" y="331707"/>
                </a:lnTo>
                <a:lnTo>
                  <a:pt x="133375" y="333692"/>
                </a:lnTo>
                <a:lnTo>
                  <a:pt x="152801" y="337851"/>
                </a:lnTo>
                <a:lnTo>
                  <a:pt x="161591" y="339612"/>
                </a:lnTo>
                <a:lnTo>
                  <a:pt x="169110" y="340870"/>
                </a:lnTo>
                <a:lnTo>
                  <a:pt x="174650" y="341350"/>
                </a:lnTo>
                <a:lnTo>
                  <a:pt x="172465" y="333692"/>
                </a:lnTo>
                <a:lnTo>
                  <a:pt x="171685" y="331707"/>
                </a:lnTo>
                <a:close/>
              </a:path>
              <a:path w="727709" h="727710">
                <a:moveTo>
                  <a:pt x="407921" y="76913"/>
                </a:moveTo>
                <a:lnTo>
                  <a:pt x="347884" y="76913"/>
                </a:lnTo>
                <a:lnTo>
                  <a:pt x="358814" y="80044"/>
                </a:lnTo>
                <a:lnTo>
                  <a:pt x="370470" y="87277"/>
                </a:lnTo>
                <a:lnTo>
                  <a:pt x="382930" y="98640"/>
                </a:lnTo>
                <a:lnTo>
                  <a:pt x="394779" y="111010"/>
                </a:lnTo>
                <a:lnTo>
                  <a:pt x="399922" y="115239"/>
                </a:lnTo>
                <a:lnTo>
                  <a:pt x="401053" y="110705"/>
                </a:lnTo>
                <a:lnTo>
                  <a:pt x="404596" y="89204"/>
                </a:lnTo>
                <a:lnTo>
                  <a:pt x="407249" y="78364"/>
                </a:lnTo>
                <a:lnTo>
                  <a:pt x="407921" y="76913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2714" y="1835470"/>
            <a:ext cx="22860" cy="150495"/>
          </a:xfrm>
          <a:custGeom>
            <a:avLst/>
            <a:gdLst/>
            <a:ahLst/>
            <a:cxnLst/>
            <a:rect l="l" t="t" r="r" b="b"/>
            <a:pathLst>
              <a:path w="22860" h="150495">
                <a:moveTo>
                  <a:pt x="22478" y="0"/>
                </a:moveTo>
                <a:lnTo>
                  <a:pt x="12869" y="24429"/>
                </a:lnTo>
                <a:lnTo>
                  <a:pt x="5819" y="50023"/>
                </a:lnTo>
                <a:lnTo>
                  <a:pt x="1479" y="76625"/>
                </a:lnTo>
                <a:lnTo>
                  <a:pt x="0" y="104076"/>
                </a:lnTo>
                <a:lnTo>
                  <a:pt x="156" y="113083"/>
                </a:lnTo>
                <a:lnTo>
                  <a:pt x="7645" y="150456"/>
                </a:lnTo>
                <a:lnTo>
                  <a:pt x="6954" y="136494"/>
                </a:lnTo>
                <a:lnTo>
                  <a:pt x="7080" y="122004"/>
                </a:lnTo>
                <a:lnTo>
                  <a:pt x="11875" y="82937"/>
                </a:lnTo>
                <a:lnTo>
                  <a:pt x="22809" y="46888"/>
                </a:lnTo>
                <a:lnTo>
                  <a:pt x="22045" y="36384"/>
                </a:lnTo>
                <a:lnTo>
                  <a:pt x="21610" y="24772"/>
                </a:lnTo>
                <a:lnTo>
                  <a:pt x="21692" y="12496"/>
                </a:lnTo>
                <a:lnTo>
                  <a:pt x="22478" y="0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429" y="1578024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5" h="723264">
                <a:moveTo>
                  <a:pt x="723226" y="0"/>
                </a:moveTo>
                <a:lnTo>
                  <a:pt x="0" y="0"/>
                </a:lnTo>
                <a:lnTo>
                  <a:pt x="0" y="723214"/>
                </a:lnTo>
                <a:lnTo>
                  <a:pt x="723226" y="723214"/>
                </a:lnTo>
                <a:lnTo>
                  <a:pt x="723226" y="625132"/>
                </a:lnTo>
                <a:lnTo>
                  <a:pt x="361619" y="625132"/>
                </a:lnTo>
                <a:lnTo>
                  <a:pt x="338763" y="624110"/>
                </a:lnTo>
                <a:lnTo>
                  <a:pt x="316283" y="621096"/>
                </a:lnTo>
                <a:lnTo>
                  <a:pt x="294218" y="616163"/>
                </a:lnTo>
                <a:lnTo>
                  <a:pt x="272605" y="609384"/>
                </a:lnTo>
                <a:lnTo>
                  <a:pt x="268071" y="607745"/>
                </a:lnTo>
                <a:lnTo>
                  <a:pt x="263486" y="606310"/>
                </a:lnTo>
                <a:lnTo>
                  <a:pt x="214458" y="580289"/>
                </a:lnTo>
                <a:lnTo>
                  <a:pt x="175285" y="547966"/>
                </a:lnTo>
                <a:lnTo>
                  <a:pt x="142962" y="508784"/>
                </a:lnTo>
                <a:lnTo>
                  <a:pt x="118821" y="464210"/>
                </a:lnTo>
                <a:lnTo>
                  <a:pt x="103316" y="414059"/>
                </a:lnTo>
                <a:lnTo>
                  <a:pt x="98107" y="361632"/>
                </a:lnTo>
                <a:lnTo>
                  <a:pt x="99413" y="335155"/>
                </a:lnTo>
                <a:lnTo>
                  <a:pt x="109792" y="283781"/>
                </a:lnTo>
                <a:lnTo>
                  <a:pt x="129859" y="236102"/>
                </a:lnTo>
                <a:lnTo>
                  <a:pt x="158155" y="194142"/>
                </a:lnTo>
                <a:lnTo>
                  <a:pt x="194243" y="158073"/>
                </a:lnTo>
                <a:lnTo>
                  <a:pt x="236110" y="129858"/>
                </a:lnTo>
                <a:lnTo>
                  <a:pt x="283768" y="109778"/>
                </a:lnTo>
                <a:lnTo>
                  <a:pt x="335115" y="99395"/>
                </a:lnTo>
                <a:lnTo>
                  <a:pt x="361556" y="98069"/>
                </a:lnTo>
                <a:lnTo>
                  <a:pt x="723226" y="98069"/>
                </a:lnTo>
                <a:lnTo>
                  <a:pt x="723226" y="0"/>
                </a:lnTo>
                <a:close/>
              </a:path>
              <a:path w="723265" h="723264">
                <a:moveTo>
                  <a:pt x="723226" y="98069"/>
                </a:moveTo>
                <a:lnTo>
                  <a:pt x="361556" y="98069"/>
                </a:lnTo>
                <a:lnTo>
                  <a:pt x="388033" y="99373"/>
                </a:lnTo>
                <a:lnTo>
                  <a:pt x="414117" y="103298"/>
                </a:lnTo>
                <a:lnTo>
                  <a:pt x="464134" y="118770"/>
                </a:lnTo>
                <a:lnTo>
                  <a:pt x="508802" y="142975"/>
                </a:lnTo>
                <a:lnTo>
                  <a:pt x="547948" y="175298"/>
                </a:lnTo>
                <a:lnTo>
                  <a:pt x="580238" y="214476"/>
                </a:lnTo>
                <a:lnTo>
                  <a:pt x="604418" y="259054"/>
                </a:lnTo>
                <a:lnTo>
                  <a:pt x="619917" y="309195"/>
                </a:lnTo>
                <a:lnTo>
                  <a:pt x="625119" y="361632"/>
                </a:lnTo>
                <a:lnTo>
                  <a:pt x="623815" y="388108"/>
                </a:lnTo>
                <a:lnTo>
                  <a:pt x="613444" y="439477"/>
                </a:lnTo>
                <a:lnTo>
                  <a:pt x="593393" y="487134"/>
                </a:lnTo>
                <a:lnTo>
                  <a:pt x="565109" y="529086"/>
                </a:lnTo>
                <a:lnTo>
                  <a:pt x="529068" y="565127"/>
                </a:lnTo>
                <a:lnTo>
                  <a:pt x="487121" y="593406"/>
                </a:lnTo>
                <a:lnTo>
                  <a:pt x="455155" y="607745"/>
                </a:lnTo>
                <a:lnTo>
                  <a:pt x="450621" y="609384"/>
                </a:lnTo>
                <a:lnTo>
                  <a:pt x="428997" y="616163"/>
                </a:lnTo>
                <a:lnTo>
                  <a:pt x="406925" y="621096"/>
                </a:lnTo>
                <a:lnTo>
                  <a:pt x="384450" y="624110"/>
                </a:lnTo>
                <a:lnTo>
                  <a:pt x="361619" y="625132"/>
                </a:lnTo>
                <a:lnTo>
                  <a:pt x="723226" y="625132"/>
                </a:lnTo>
                <a:lnTo>
                  <a:pt x="723226" y="98069"/>
                </a:lnTo>
                <a:close/>
              </a:path>
            </a:pathLst>
          </a:custGeom>
          <a:solidFill>
            <a:srgbClr val="E48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6277" y="1688276"/>
            <a:ext cx="469069" cy="49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8399" y="773181"/>
            <a:ext cx="727710" cy="427355"/>
          </a:xfrm>
          <a:custGeom>
            <a:avLst/>
            <a:gdLst/>
            <a:ahLst/>
            <a:cxnLst/>
            <a:rect l="l" t="t" r="r" b="b"/>
            <a:pathLst>
              <a:path w="727709" h="427355">
                <a:moveTo>
                  <a:pt x="727100" y="0"/>
                </a:moveTo>
                <a:lnTo>
                  <a:pt x="0" y="0"/>
                </a:lnTo>
                <a:lnTo>
                  <a:pt x="0" y="427215"/>
                </a:lnTo>
                <a:lnTo>
                  <a:pt x="187832" y="243751"/>
                </a:lnTo>
                <a:lnTo>
                  <a:pt x="187629" y="241045"/>
                </a:lnTo>
                <a:lnTo>
                  <a:pt x="187197" y="238378"/>
                </a:lnTo>
                <a:lnTo>
                  <a:pt x="187197" y="235661"/>
                </a:lnTo>
                <a:lnTo>
                  <a:pt x="190385" y="209134"/>
                </a:lnTo>
                <a:lnTo>
                  <a:pt x="199759" y="183992"/>
                </a:lnTo>
                <a:lnTo>
                  <a:pt x="215042" y="160739"/>
                </a:lnTo>
                <a:lnTo>
                  <a:pt x="235953" y="139877"/>
                </a:lnTo>
                <a:lnTo>
                  <a:pt x="231813" y="131631"/>
                </a:lnTo>
                <a:lnTo>
                  <a:pt x="228847" y="123267"/>
                </a:lnTo>
                <a:lnTo>
                  <a:pt x="227062" y="114801"/>
                </a:lnTo>
                <a:lnTo>
                  <a:pt x="226466" y="106248"/>
                </a:lnTo>
                <a:lnTo>
                  <a:pt x="237255" y="70029"/>
                </a:lnTo>
                <a:lnTo>
                  <a:pt x="266661" y="40424"/>
                </a:lnTo>
                <a:lnTo>
                  <a:pt x="310241" y="20448"/>
                </a:lnTo>
                <a:lnTo>
                  <a:pt x="363550" y="13119"/>
                </a:lnTo>
                <a:lnTo>
                  <a:pt x="727100" y="13119"/>
                </a:lnTo>
                <a:lnTo>
                  <a:pt x="727100" y="0"/>
                </a:lnTo>
                <a:close/>
              </a:path>
              <a:path w="727709" h="427355">
                <a:moveTo>
                  <a:pt x="727100" y="13119"/>
                </a:moveTo>
                <a:lnTo>
                  <a:pt x="363550" y="13119"/>
                </a:lnTo>
                <a:lnTo>
                  <a:pt x="416859" y="20448"/>
                </a:lnTo>
                <a:lnTo>
                  <a:pt x="460438" y="40424"/>
                </a:lnTo>
                <a:lnTo>
                  <a:pt x="489844" y="70029"/>
                </a:lnTo>
                <a:lnTo>
                  <a:pt x="500633" y="106248"/>
                </a:lnTo>
                <a:lnTo>
                  <a:pt x="500039" y="114803"/>
                </a:lnTo>
                <a:lnTo>
                  <a:pt x="498255" y="123272"/>
                </a:lnTo>
                <a:lnTo>
                  <a:pt x="495286" y="131637"/>
                </a:lnTo>
                <a:lnTo>
                  <a:pt x="491134" y="139877"/>
                </a:lnTo>
                <a:lnTo>
                  <a:pt x="498956" y="146787"/>
                </a:lnTo>
                <a:lnTo>
                  <a:pt x="506104" y="154030"/>
                </a:lnTo>
                <a:lnTo>
                  <a:pt x="512590" y="161575"/>
                </a:lnTo>
                <a:lnTo>
                  <a:pt x="518426" y="169392"/>
                </a:lnTo>
                <a:lnTo>
                  <a:pt x="653059" y="30187"/>
                </a:lnTo>
                <a:lnTo>
                  <a:pt x="727100" y="30187"/>
                </a:lnTo>
                <a:lnTo>
                  <a:pt x="727100" y="13119"/>
                </a:lnTo>
                <a:close/>
              </a:path>
              <a:path w="727709" h="427355">
                <a:moveTo>
                  <a:pt x="727100" y="30187"/>
                </a:moveTo>
                <a:lnTo>
                  <a:pt x="653059" y="30187"/>
                </a:lnTo>
                <a:lnTo>
                  <a:pt x="727100" y="85051"/>
                </a:lnTo>
                <a:lnTo>
                  <a:pt x="727100" y="30187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4687" y="829150"/>
            <a:ext cx="351155" cy="671195"/>
          </a:xfrm>
          <a:custGeom>
            <a:avLst/>
            <a:gdLst/>
            <a:ahLst/>
            <a:cxnLst/>
            <a:rect l="l" t="t" r="r" b="b"/>
            <a:pathLst>
              <a:path w="351154" h="671195">
                <a:moveTo>
                  <a:pt x="278866" y="0"/>
                </a:moveTo>
                <a:lnTo>
                  <a:pt x="152412" y="130949"/>
                </a:lnTo>
                <a:lnTo>
                  <a:pt x="157194" y="142682"/>
                </a:lnTo>
                <a:lnTo>
                  <a:pt x="160680" y="154749"/>
                </a:lnTo>
                <a:lnTo>
                  <a:pt x="162813" y="167111"/>
                </a:lnTo>
                <a:lnTo>
                  <a:pt x="163537" y="179730"/>
                </a:lnTo>
                <a:lnTo>
                  <a:pt x="162223" y="196409"/>
                </a:lnTo>
                <a:lnTo>
                  <a:pt x="158292" y="212759"/>
                </a:lnTo>
                <a:lnTo>
                  <a:pt x="151761" y="228743"/>
                </a:lnTo>
                <a:lnTo>
                  <a:pt x="142646" y="244322"/>
                </a:lnTo>
                <a:lnTo>
                  <a:pt x="151761" y="259936"/>
                </a:lnTo>
                <a:lnTo>
                  <a:pt x="158292" y="275985"/>
                </a:lnTo>
                <a:lnTo>
                  <a:pt x="162223" y="292398"/>
                </a:lnTo>
                <a:lnTo>
                  <a:pt x="163537" y="309105"/>
                </a:lnTo>
                <a:lnTo>
                  <a:pt x="154396" y="348576"/>
                </a:lnTo>
                <a:lnTo>
                  <a:pt x="129657" y="383065"/>
                </a:lnTo>
                <a:lnTo>
                  <a:pt x="93350" y="411380"/>
                </a:lnTo>
                <a:lnTo>
                  <a:pt x="49503" y="432335"/>
                </a:lnTo>
                <a:lnTo>
                  <a:pt x="1371" y="444931"/>
                </a:lnTo>
                <a:lnTo>
                  <a:pt x="787" y="444931"/>
                </a:lnTo>
                <a:lnTo>
                  <a:pt x="0" y="445122"/>
                </a:lnTo>
                <a:lnTo>
                  <a:pt x="0" y="671106"/>
                </a:lnTo>
                <a:lnTo>
                  <a:pt x="350875" y="671106"/>
                </a:lnTo>
                <a:lnTo>
                  <a:pt x="350875" y="53276"/>
                </a:lnTo>
                <a:lnTo>
                  <a:pt x="278866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8454" y="1040102"/>
            <a:ext cx="351790" cy="460375"/>
          </a:xfrm>
          <a:custGeom>
            <a:avLst/>
            <a:gdLst/>
            <a:ahLst/>
            <a:cxnLst/>
            <a:rect l="l" t="t" r="r" b="b"/>
            <a:pathLst>
              <a:path w="351790" h="460375">
                <a:moveTo>
                  <a:pt x="192023" y="0"/>
                </a:moveTo>
                <a:lnTo>
                  <a:pt x="0" y="186944"/>
                </a:lnTo>
                <a:lnTo>
                  <a:pt x="0" y="460146"/>
                </a:lnTo>
                <a:lnTo>
                  <a:pt x="351256" y="460146"/>
                </a:lnTo>
                <a:lnTo>
                  <a:pt x="351256" y="234175"/>
                </a:lnTo>
                <a:lnTo>
                  <a:pt x="350481" y="233972"/>
                </a:lnTo>
                <a:lnTo>
                  <a:pt x="349897" y="233972"/>
                </a:lnTo>
                <a:lnTo>
                  <a:pt x="349110" y="233781"/>
                </a:lnTo>
                <a:lnTo>
                  <a:pt x="301542" y="221309"/>
                </a:lnTo>
                <a:lnTo>
                  <a:pt x="257534" y="200348"/>
                </a:lnTo>
                <a:lnTo>
                  <a:pt x="221115" y="172062"/>
                </a:lnTo>
                <a:lnTo>
                  <a:pt x="196310" y="137611"/>
                </a:lnTo>
                <a:lnTo>
                  <a:pt x="187147" y="98158"/>
                </a:lnTo>
                <a:lnTo>
                  <a:pt x="188461" y="81449"/>
                </a:lnTo>
                <a:lnTo>
                  <a:pt x="192390" y="65031"/>
                </a:lnTo>
                <a:lnTo>
                  <a:pt x="198918" y="48978"/>
                </a:lnTo>
                <a:lnTo>
                  <a:pt x="208025" y="33362"/>
                </a:lnTo>
                <a:lnTo>
                  <a:pt x="202943" y="25247"/>
                </a:lnTo>
                <a:lnTo>
                  <a:pt x="198558" y="16981"/>
                </a:lnTo>
                <a:lnTo>
                  <a:pt x="194906" y="8565"/>
                </a:lnTo>
                <a:lnTo>
                  <a:pt x="192023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6840" y="811402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0" y="0"/>
                </a:moveTo>
                <a:lnTo>
                  <a:pt x="0" y="427748"/>
                </a:lnTo>
                <a:lnTo>
                  <a:pt x="8775" y="427748"/>
                </a:lnTo>
                <a:lnTo>
                  <a:pt x="57661" y="414502"/>
                </a:lnTo>
                <a:lnTo>
                  <a:pt x="96907" y="389402"/>
                </a:lnTo>
                <a:lnTo>
                  <a:pt x="123018" y="355523"/>
                </a:lnTo>
                <a:lnTo>
                  <a:pt x="132499" y="315937"/>
                </a:lnTo>
                <a:lnTo>
                  <a:pt x="131227" y="301528"/>
                </a:lnTo>
                <a:lnTo>
                  <a:pt x="127449" y="287342"/>
                </a:lnTo>
                <a:lnTo>
                  <a:pt x="121220" y="273448"/>
                </a:lnTo>
                <a:lnTo>
                  <a:pt x="112598" y="259918"/>
                </a:lnTo>
                <a:lnTo>
                  <a:pt x="108305" y="254063"/>
                </a:lnTo>
                <a:lnTo>
                  <a:pt x="112598" y="248411"/>
                </a:lnTo>
                <a:lnTo>
                  <a:pt x="121220" y="234806"/>
                </a:lnTo>
                <a:lnTo>
                  <a:pt x="127449" y="220922"/>
                </a:lnTo>
                <a:lnTo>
                  <a:pt x="131227" y="206781"/>
                </a:lnTo>
                <a:lnTo>
                  <a:pt x="132499" y="192404"/>
                </a:lnTo>
                <a:lnTo>
                  <a:pt x="129517" y="169727"/>
                </a:lnTo>
                <a:lnTo>
                  <a:pt x="120792" y="148275"/>
                </a:lnTo>
                <a:lnTo>
                  <a:pt x="106653" y="128543"/>
                </a:lnTo>
                <a:lnTo>
                  <a:pt x="87426" y="111023"/>
                </a:lnTo>
                <a:lnTo>
                  <a:pt x="79616" y="105181"/>
                </a:lnTo>
                <a:lnTo>
                  <a:pt x="85280" y="97370"/>
                </a:lnTo>
                <a:lnTo>
                  <a:pt x="89743" y="90311"/>
                </a:lnTo>
                <a:lnTo>
                  <a:pt x="92911" y="83218"/>
                </a:lnTo>
                <a:lnTo>
                  <a:pt x="94801" y="76127"/>
                </a:lnTo>
                <a:lnTo>
                  <a:pt x="95427" y="69075"/>
                </a:lnTo>
                <a:lnTo>
                  <a:pt x="88091" y="44012"/>
                </a:lnTo>
                <a:lnTo>
                  <a:pt x="67911" y="22974"/>
                </a:lnTo>
                <a:lnTo>
                  <a:pt x="37633" y="7717"/>
                </a:lnTo>
                <a:lnTo>
                  <a:pt x="0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5062" y="811395"/>
            <a:ext cx="132715" cy="427990"/>
          </a:xfrm>
          <a:custGeom>
            <a:avLst/>
            <a:gdLst/>
            <a:ahLst/>
            <a:cxnLst/>
            <a:rect l="l" t="t" r="r" b="b"/>
            <a:pathLst>
              <a:path w="132715" h="427989">
                <a:moveTo>
                  <a:pt x="132511" y="0"/>
                </a:moveTo>
                <a:lnTo>
                  <a:pt x="94871" y="7723"/>
                </a:lnTo>
                <a:lnTo>
                  <a:pt x="64589" y="22980"/>
                </a:lnTo>
                <a:lnTo>
                  <a:pt x="44407" y="44019"/>
                </a:lnTo>
                <a:lnTo>
                  <a:pt x="37071" y="69087"/>
                </a:lnTo>
                <a:lnTo>
                  <a:pt x="37697" y="76139"/>
                </a:lnTo>
                <a:lnTo>
                  <a:pt x="39589" y="83231"/>
                </a:lnTo>
                <a:lnTo>
                  <a:pt x="42761" y="90324"/>
                </a:lnTo>
                <a:lnTo>
                  <a:pt x="47231" y="97383"/>
                </a:lnTo>
                <a:lnTo>
                  <a:pt x="52882" y="105181"/>
                </a:lnTo>
                <a:lnTo>
                  <a:pt x="45085" y="111036"/>
                </a:lnTo>
                <a:lnTo>
                  <a:pt x="25771" y="128555"/>
                </a:lnTo>
                <a:lnTo>
                  <a:pt x="11636" y="148286"/>
                </a:lnTo>
                <a:lnTo>
                  <a:pt x="2954" y="169734"/>
                </a:lnTo>
                <a:lnTo>
                  <a:pt x="0" y="192404"/>
                </a:lnTo>
                <a:lnTo>
                  <a:pt x="1271" y="206781"/>
                </a:lnTo>
                <a:lnTo>
                  <a:pt x="5049" y="220924"/>
                </a:lnTo>
                <a:lnTo>
                  <a:pt x="11278" y="234812"/>
                </a:lnTo>
                <a:lnTo>
                  <a:pt x="19900" y="248424"/>
                </a:lnTo>
                <a:lnTo>
                  <a:pt x="24193" y="254076"/>
                </a:lnTo>
                <a:lnTo>
                  <a:pt x="19900" y="259930"/>
                </a:lnTo>
                <a:lnTo>
                  <a:pt x="11278" y="273455"/>
                </a:lnTo>
                <a:lnTo>
                  <a:pt x="5049" y="287348"/>
                </a:lnTo>
                <a:lnTo>
                  <a:pt x="1271" y="301534"/>
                </a:lnTo>
                <a:lnTo>
                  <a:pt x="0" y="315937"/>
                </a:lnTo>
                <a:lnTo>
                  <a:pt x="9498" y="355530"/>
                </a:lnTo>
                <a:lnTo>
                  <a:pt x="35737" y="389412"/>
                </a:lnTo>
                <a:lnTo>
                  <a:pt x="75330" y="414509"/>
                </a:lnTo>
                <a:lnTo>
                  <a:pt x="124891" y="427748"/>
                </a:lnTo>
                <a:lnTo>
                  <a:pt x="132511" y="427748"/>
                </a:lnTo>
                <a:lnTo>
                  <a:pt x="132511" y="0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 flipH="1">
            <a:off x="8210407" y="3312695"/>
            <a:ext cx="228600" cy="5269376"/>
          </a:xfrm>
          <a:custGeom>
            <a:avLst/>
            <a:gdLst/>
            <a:ahLst/>
            <a:cxnLst/>
            <a:rect l="l" t="t" r="r" b="b"/>
            <a:pathLst>
              <a:path h="2451734">
                <a:moveTo>
                  <a:pt x="0" y="0"/>
                </a:moveTo>
                <a:lnTo>
                  <a:pt x="0" y="2451735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 txBox="1"/>
          <p:nvPr/>
        </p:nvSpPr>
        <p:spPr>
          <a:xfrm>
            <a:off x="1793017" y="2765062"/>
            <a:ext cx="6348488" cy="5688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679" algn="just">
              <a:spcBef>
                <a:spcPts val="100"/>
              </a:spcBef>
            </a:pPr>
            <a:endParaRPr lang="ru-RU" sz="185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80000" marR="5080" algn="just"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 76 </a:t>
            </a:r>
            <a:r>
              <a:rPr lang="ru-RU" sz="2000" dirty="0" err="1">
                <a:latin typeface="Arial"/>
                <a:cs typeface="Arial"/>
              </a:rPr>
              <a:t>номерів</a:t>
            </a:r>
            <a:r>
              <a:rPr lang="ru-RU" sz="2000" dirty="0">
                <a:latin typeface="Arial"/>
                <a:cs typeface="Arial"/>
              </a:rPr>
              <a:t>  (</a:t>
            </a:r>
            <a:r>
              <a:rPr lang="uk-UA" sz="2000" dirty="0">
                <a:latin typeface="Arial"/>
                <a:cs typeface="Arial"/>
              </a:rPr>
              <a:t>з</a:t>
            </a:r>
            <a:r>
              <a:rPr lang="ru-RU" sz="2000" dirty="0">
                <a:latin typeface="Arial"/>
                <a:cs typeface="Arial"/>
              </a:rPr>
              <a:t> 2-х </a:t>
            </a:r>
            <a:r>
              <a:rPr lang="ru-RU" sz="2000" dirty="0" err="1">
                <a:latin typeface="Arial"/>
                <a:cs typeface="Arial"/>
              </a:rPr>
              <a:t>або</a:t>
            </a:r>
            <a:r>
              <a:rPr lang="ru-RU" sz="2000" dirty="0">
                <a:latin typeface="Arial"/>
                <a:cs typeface="Arial"/>
              </a:rPr>
              <a:t> 6-ти </a:t>
            </a:r>
            <a:r>
              <a:rPr lang="ru-RU" sz="2000" dirty="0" err="1">
                <a:latin typeface="Arial"/>
                <a:cs typeface="Arial"/>
              </a:rPr>
              <a:t>місним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розміщенням</a:t>
            </a:r>
            <a:r>
              <a:rPr lang="ru-RU" sz="2000" dirty="0">
                <a:latin typeface="Arial"/>
                <a:cs typeface="Arial"/>
              </a:rPr>
              <a:t>)</a:t>
            </a:r>
          </a:p>
          <a:p>
            <a:pPr marL="180000" marR="5080" algn="just">
              <a:spcBef>
                <a:spcPts val="100"/>
              </a:spcBef>
            </a:pPr>
            <a:r>
              <a:rPr lang="uk-UA" sz="2000" dirty="0">
                <a:latin typeface="Arial"/>
                <a:cs typeface="Arial"/>
              </a:rPr>
              <a:t> Поселення </a:t>
            </a:r>
            <a:r>
              <a:rPr lang="ru-RU" sz="2000" b="1" dirty="0">
                <a:latin typeface="Arial"/>
                <a:cs typeface="Arial"/>
              </a:rPr>
              <a:t>до 500 </a:t>
            </a:r>
            <a:r>
              <a:rPr lang="ru-RU" sz="2000" b="1" dirty="0" err="1">
                <a:latin typeface="Arial"/>
                <a:cs typeface="Arial"/>
              </a:rPr>
              <a:t>осіб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одночасно</a:t>
            </a:r>
            <a:endParaRPr lang="ru-RU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en-US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   Ресторан «</a:t>
            </a:r>
            <a:r>
              <a:rPr lang="uk-UA" sz="2000" dirty="0">
                <a:latin typeface="Arial"/>
                <a:cs typeface="Arial"/>
              </a:rPr>
              <a:t>А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dirty="0" err="1">
                <a:latin typeface="Arial"/>
                <a:cs typeface="Arial"/>
              </a:rPr>
              <a:t>veneziano</a:t>
            </a:r>
            <a:r>
              <a:rPr lang="uk-UA" sz="2000" dirty="0">
                <a:latin typeface="Arial"/>
                <a:cs typeface="Arial"/>
              </a:rPr>
              <a:t>»</a:t>
            </a:r>
            <a:endParaRPr lang="ru-RU" sz="2000" dirty="0">
              <a:latin typeface="Arial"/>
              <a:cs typeface="Arial"/>
            </a:endParaRPr>
          </a:p>
          <a:p>
            <a:pPr marL="355600" marR="508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  СПА-центр з </a:t>
            </a:r>
            <a:r>
              <a:rPr lang="ru-RU" sz="2000" b="1" dirty="0" err="1">
                <a:latin typeface="Arial"/>
                <a:cs typeface="Arial"/>
              </a:rPr>
              <a:t>басейном</a:t>
            </a:r>
            <a:r>
              <a:rPr lang="ru-RU" sz="2000" b="1" dirty="0">
                <a:latin typeface="Arial"/>
                <a:cs typeface="Arial"/>
              </a:rPr>
              <a:t> та банями 2000 м2 :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Arial"/>
                <a:cs typeface="Arial"/>
              </a:rPr>
              <a:t>критий 25-метровий басейн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Arial"/>
                <a:cs typeface="Arial"/>
              </a:rPr>
              <a:t>соляний басейн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Arial"/>
                <a:cs typeface="Arial"/>
              </a:rPr>
              <a:t>п’ять видів саун (фінська, російська, інфрачервона, римська парна, соляний грот)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Arial"/>
                <a:cs typeface="Arial"/>
              </a:rPr>
              <a:t>зовнішнє </a:t>
            </a:r>
            <a:r>
              <a:rPr lang="uk-UA" sz="2000" dirty="0" err="1">
                <a:latin typeface="Arial"/>
                <a:cs typeface="Arial"/>
              </a:rPr>
              <a:t>джакузі</a:t>
            </a:r>
            <a:endParaRPr lang="uk-UA" sz="2000" dirty="0">
              <a:latin typeface="Arial"/>
              <a:cs typeface="Arial"/>
            </a:endParaRP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 err="1">
                <a:latin typeface="Arial"/>
                <a:cs typeface="Arial"/>
              </a:rPr>
              <a:t>аква</a:t>
            </a:r>
            <a:r>
              <a:rPr lang="uk-UA" sz="2000" dirty="0">
                <a:latin typeface="Arial"/>
                <a:cs typeface="Arial"/>
              </a:rPr>
              <a:t>-бар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uk-UA" sz="1850" dirty="0">
              <a:latin typeface="Arial"/>
              <a:cs typeface="Arial"/>
            </a:endParaRPr>
          </a:p>
          <a:p>
            <a:pPr marL="355600" marR="508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1850" dirty="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9796040" y="2785354"/>
            <a:ext cx="7031459" cy="5657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endParaRPr lang="uk-UA" sz="185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252000" marR="5080" algn="just"/>
            <a:r>
              <a:rPr lang="ru-RU" sz="2000" b="1" dirty="0" err="1">
                <a:latin typeface="Arial"/>
                <a:cs typeface="Arial"/>
              </a:rPr>
              <a:t>Професійний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критий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спортивний</a:t>
            </a:r>
            <a:r>
              <a:rPr lang="ru-RU" sz="2000" b="1" dirty="0">
                <a:latin typeface="Arial"/>
                <a:cs typeface="Arial"/>
              </a:rPr>
              <a:t> зал </a:t>
            </a:r>
            <a:r>
              <a:rPr lang="ru-RU" sz="2000" dirty="0">
                <a:latin typeface="Arial"/>
                <a:cs typeface="Arial"/>
              </a:rPr>
              <a:t>з </a:t>
            </a:r>
            <a:r>
              <a:rPr lang="ru-RU" sz="2000" dirty="0" err="1">
                <a:latin typeface="Arial"/>
                <a:cs typeface="Arial"/>
              </a:rPr>
              <a:t>паркетним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покриттям</a:t>
            </a:r>
            <a:r>
              <a:rPr lang="ru-RU" sz="2000" dirty="0">
                <a:latin typeface="Arial"/>
                <a:cs typeface="Arial"/>
              </a:rPr>
              <a:t> 756 м2 (18 х 42 х 8), для занять </a:t>
            </a:r>
            <a:r>
              <a:rPr lang="ru-RU" sz="2000" dirty="0" err="1">
                <a:latin typeface="Arial"/>
                <a:cs typeface="Arial"/>
              </a:rPr>
              <a:t>міні</a:t>
            </a:r>
            <a:r>
              <a:rPr lang="ru-RU" sz="2000" dirty="0">
                <a:latin typeface="Arial"/>
                <a:cs typeface="Arial"/>
              </a:rPr>
              <a:t>-футболом, баскетболом, волейболом, </a:t>
            </a:r>
            <a:r>
              <a:rPr lang="ru-RU" sz="2000" dirty="0" err="1">
                <a:latin typeface="Arial"/>
                <a:cs typeface="Arial"/>
              </a:rPr>
              <a:t>тенісом</a:t>
            </a:r>
            <a:r>
              <a:rPr lang="ru-RU" sz="2000" dirty="0">
                <a:latin typeface="Arial"/>
                <a:cs typeface="Arial"/>
              </a:rPr>
              <a:t>, а  </a:t>
            </a:r>
            <a:r>
              <a:rPr lang="ru-RU" sz="2000" dirty="0" err="1">
                <a:latin typeface="Arial"/>
                <a:cs typeface="Arial"/>
              </a:rPr>
              <a:t>також</a:t>
            </a:r>
            <a:r>
              <a:rPr lang="ru-RU" sz="2000" dirty="0">
                <a:latin typeface="Arial"/>
                <a:cs typeface="Arial"/>
              </a:rPr>
              <a:t> для занять </a:t>
            </a:r>
            <a:r>
              <a:rPr lang="ru-RU" sz="2000" dirty="0" err="1">
                <a:latin typeface="Arial"/>
                <a:cs typeface="Arial"/>
              </a:rPr>
              <a:t>боротьбою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бальними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танцями</a:t>
            </a:r>
            <a:r>
              <a:rPr lang="ru-RU" sz="2000" dirty="0">
                <a:latin typeface="Arial"/>
                <a:cs typeface="Arial"/>
              </a:rPr>
              <a:t> та </a:t>
            </a:r>
            <a:r>
              <a:rPr lang="ru-RU" sz="2000" dirty="0" err="1">
                <a:latin typeface="Arial"/>
                <a:cs typeface="Arial"/>
              </a:rPr>
              <a:t>тренувань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гімнастів</a:t>
            </a:r>
            <a:r>
              <a:rPr lang="ru-RU" sz="2000" dirty="0">
                <a:latin typeface="Arial"/>
                <a:cs typeface="Arial"/>
              </a:rPr>
              <a:t>.</a:t>
            </a:r>
          </a:p>
          <a:p>
            <a:pPr marL="252000" marR="5080" algn="just"/>
            <a:r>
              <a:rPr lang="ru-RU" sz="2000" dirty="0">
                <a:latin typeface="Arial"/>
                <a:cs typeface="Arial"/>
              </a:rPr>
              <a:t> </a:t>
            </a:r>
            <a:endParaRPr lang="uk-UA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   </a:t>
            </a:r>
            <a:r>
              <a:rPr lang="ru-RU" sz="2000" b="1" dirty="0" err="1">
                <a:latin typeface="Arial"/>
                <a:cs typeface="Arial"/>
              </a:rPr>
              <a:t>Спортивні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відкриті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майданчики</a:t>
            </a:r>
            <a:r>
              <a:rPr lang="ru-RU" sz="2000" b="1" dirty="0">
                <a:latin typeface="Arial"/>
                <a:cs typeface="Arial"/>
              </a:rPr>
              <a:t>: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cs typeface="Arial"/>
              </a:rPr>
              <a:t>два поля для пляжного волейболу (20м2 х 42м2)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Arial"/>
                <a:cs typeface="Arial"/>
              </a:rPr>
              <a:t>футбольне поле з штучним покриттям </a:t>
            </a:r>
            <a:r>
              <a:rPr lang="ru-RU" sz="2000" dirty="0">
                <a:latin typeface="Arial"/>
                <a:cs typeface="Arial"/>
              </a:rPr>
              <a:t>(42 м2 х 22 м2)</a:t>
            </a:r>
          </a:p>
          <a:p>
            <a:pPr marL="52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/>
                <a:cs typeface="Arial"/>
              </a:rPr>
              <a:t>тенісний</a:t>
            </a:r>
            <a:r>
              <a:rPr lang="ru-RU" sz="2000" dirty="0">
                <a:latin typeface="Arial"/>
                <a:cs typeface="Arial"/>
              </a:rPr>
              <a:t> корт (35 м2 х 20 м2)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uk-UA" sz="2000" dirty="0">
              <a:latin typeface="Arial"/>
              <a:cs typeface="Arial"/>
            </a:endParaRPr>
          </a:p>
          <a:p>
            <a:pPr marL="180000" marR="5080" algn="just">
              <a:spcBef>
                <a:spcPts val="100"/>
              </a:spcBef>
            </a:pPr>
            <a:r>
              <a:rPr lang="uk-UA" sz="2000" dirty="0">
                <a:latin typeface="Arial"/>
                <a:cs typeface="Arial"/>
              </a:rPr>
              <a:t>   Зал для групових занять та проведення заходів  600м2 (покриття ламінат)</a:t>
            </a:r>
          </a:p>
          <a:p>
            <a:pPr marL="180000" marR="5080" algn="just">
              <a:spcBef>
                <a:spcPts val="100"/>
              </a:spcBef>
            </a:pPr>
            <a:r>
              <a:rPr lang="uk-UA" sz="2000" dirty="0">
                <a:latin typeface="Arial"/>
                <a:cs typeface="Arial"/>
              </a:rPr>
              <a:t>   Зал для групових занять та проведення заходів </a:t>
            </a:r>
          </a:p>
          <a:p>
            <a:pPr marL="180000" marR="5080" algn="just">
              <a:spcBef>
                <a:spcPts val="100"/>
              </a:spcBef>
            </a:pPr>
            <a:r>
              <a:rPr lang="en-US" sz="2000" dirty="0">
                <a:latin typeface="Arial"/>
                <a:cs typeface="Arial"/>
              </a:rPr>
              <a:t>45</a:t>
            </a:r>
            <a:r>
              <a:rPr lang="uk-UA" sz="2000" dirty="0">
                <a:latin typeface="Arial"/>
                <a:cs typeface="Arial"/>
              </a:rPr>
              <a:t>0 м2 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0" y="9067800"/>
            <a:ext cx="17348200" cy="685800"/>
          </a:xfrm>
          <a:custGeom>
            <a:avLst/>
            <a:gdLst/>
            <a:ahLst/>
            <a:cxnLst/>
            <a:rect l="l" t="t" r="r" b="b"/>
            <a:pathLst>
              <a:path w="17348200" h="4381500">
                <a:moveTo>
                  <a:pt x="0" y="4381500"/>
                </a:moveTo>
                <a:lnTo>
                  <a:pt x="17348200" y="4381500"/>
                </a:lnTo>
                <a:lnTo>
                  <a:pt x="17348200" y="0"/>
                </a:lnTo>
                <a:lnTo>
                  <a:pt x="0" y="0"/>
                </a:lnTo>
                <a:lnTo>
                  <a:pt x="0" y="4381500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9" y="4503524"/>
            <a:ext cx="821654" cy="80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2" y="3382780"/>
            <a:ext cx="799929" cy="805544"/>
          </a:xfrm>
          <a:prstGeom prst="rect">
            <a:avLst/>
          </a:prstGeom>
        </p:spPr>
      </p:pic>
      <p:pic>
        <p:nvPicPr>
          <p:cNvPr id="1027" name="Picture 3" descr="D:\Desktop\ak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2" y="7966345"/>
            <a:ext cx="838200" cy="7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701411-6A7C-437D-B1A9-D965C398E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2" y="5565277"/>
            <a:ext cx="821654" cy="8538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49FFFB-15E6-4A30-9FA1-A2B6F09BB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94" y="7101296"/>
            <a:ext cx="917646" cy="871728"/>
          </a:xfrm>
          <a:prstGeom prst="rect">
            <a:avLst/>
          </a:prstGeom>
        </p:spPr>
      </p:pic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C7DB6AA9-C238-443A-8871-1ECB764D1B0D}"/>
              </a:ext>
            </a:extLst>
          </p:cNvPr>
          <p:cNvSpPr/>
          <p:nvPr/>
        </p:nvSpPr>
        <p:spPr>
          <a:xfrm>
            <a:off x="1848396" y="8175069"/>
            <a:ext cx="316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2000" dirty="0" err="1">
                <a:latin typeface="Arial"/>
                <a:cs typeface="Arial"/>
              </a:rPr>
              <a:t>Тренажерний</a:t>
            </a:r>
            <a:r>
              <a:rPr lang="ru-RU" sz="2000" dirty="0">
                <a:latin typeface="Arial"/>
                <a:cs typeface="Arial"/>
              </a:rPr>
              <a:t> зал 220 м2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6602649-412E-4C27-98E3-089A1DAB7E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8" y="5550840"/>
            <a:ext cx="838200" cy="8717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BBCB0C-31FE-4479-A0E6-472C92D58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75" y="3349688"/>
            <a:ext cx="838200" cy="8717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07899" y="110147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spc="5" dirty="0" err="1">
                <a:solidFill>
                  <a:srgbClr val="333333"/>
                </a:solidFill>
                <a:latin typeface="Arial"/>
                <a:cs typeface="Arial"/>
              </a:rPr>
              <a:t>площа</a:t>
            </a:r>
            <a:r>
              <a:rPr lang="ru-RU" sz="2800" b="1" spc="5" dirty="0">
                <a:solidFill>
                  <a:srgbClr val="333333"/>
                </a:solidFill>
                <a:latin typeface="Arial"/>
                <a:cs typeface="Arial"/>
              </a:rPr>
              <a:t> комплексу </a:t>
            </a:r>
          </a:p>
          <a:p>
            <a:pPr algn="r"/>
            <a:r>
              <a:rPr lang="ru-RU" sz="3200" b="1" spc="5" dirty="0">
                <a:solidFill>
                  <a:srgbClr val="333333"/>
                </a:solidFill>
                <a:latin typeface="Arial"/>
                <a:cs typeface="Arial"/>
              </a:rPr>
              <a:t>23</a:t>
            </a:r>
            <a:r>
              <a:rPr lang="ru-RU" sz="2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800" b="1" spc="5" dirty="0" err="1">
                <a:solidFill>
                  <a:srgbClr val="333333"/>
                </a:solidFill>
                <a:latin typeface="Arial"/>
                <a:cs typeface="Arial"/>
              </a:rPr>
              <a:t>гектари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3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102100" cy="9754222"/>
          </a:xfrm>
          <a:custGeom>
            <a:avLst/>
            <a:gdLst/>
            <a:ahLst/>
            <a:cxnLst/>
            <a:rect l="l" t="t" r="r" b="b"/>
            <a:pathLst>
              <a:path w="4102100" h="9703435">
                <a:moveTo>
                  <a:pt x="0" y="9702812"/>
                </a:moveTo>
                <a:lnTo>
                  <a:pt x="4102100" y="9702812"/>
                </a:lnTo>
                <a:lnTo>
                  <a:pt x="4102100" y="0"/>
                </a:lnTo>
                <a:lnTo>
                  <a:pt x="0" y="0"/>
                </a:lnTo>
                <a:lnTo>
                  <a:pt x="0" y="9702812"/>
                </a:lnTo>
                <a:close/>
              </a:path>
            </a:pathLst>
          </a:custGeom>
          <a:solidFill>
            <a:srgbClr val="C7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500" y="428724"/>
            <a:ext cx="3124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5400" dirty="0">
                <a:solidFill>
                  <a:schemeClr val="bg1"/>
                </a:solidFill>
                <a:latin typeface="Book Antiqua"/>
                <a:cs typeface="Book Antiqua"/>
              </a:rPr>
              <a:t>ГОТЕЛЬ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3587" y="4456280"/>
            <a:ext cx="1022201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</a:pPr>
            <a:r>
              <a:rPr lang="uk-UA" sz="2400" spc="-15" dirty="0">
                <a:solidFill>
                  <a:srgbClr val="333333"/>
                </a:solidFill>
                <a:latin typeface="Arial"/>
                <a:cs typeface="Arial"/>
              </a:rPr>
              <a:t> Загальна кількість номерів – </a:t>
            </a:r>
            <a:r>
              <a:rPr lang="uk-UA" sz="2400" b="1" spc="-15" dirty="0">
                <a:solidFill>
                  <a:srgbClr val="333333"/>
                </a:solidFill>
                <a:latin typeface="Arial"/>
                <a:cs typeface="Arial"/>
              </a:rPr>
              <a:t>76 </a:t>
            </a:r>
            <a:r>
              <a:rPr lang="uk-UA" sz="2400" spc="-15" dirty="0">
                <a:solidFill>
                  <a:srgbClr val="333333"/>
                </a:solidFill>
                <a:latin typeface="Arial"/>
                <a:cs typeface="Arial"/>
              </a:rPr>
              <a:t>(площа номеру 50 м2)</a:t>
            </a:r>
          </a:p>
          <a:p>
            <a:pPr marR="5080">
              <a:lnSpc>
                <a:spcPct val="150000"/>
              </a:lnSpc>
            </a:pPr>
            <a:r>
              <a:rPr lang="uk-UA"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333333"/>
                </a:solidFill>
                <a:latin typeface="Arial"/>
                <a:cs typeface="Arial"/>
              </a:rPr>
              <a:t>Номери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готельного </a:t>
            </a:r>
            <a:r>
              <a:rPr sz="2400" spc="15" dirty="0" err="1">
                <a:solidFill>
                  <a:srgbClr val="333333"/>
                </a:solidFill>
                <a:latin typeface="Arial"/>
                <a:cs typeface="Arial"/>
              </a:rPr>
              <a:t>комплексу</a:t>
            </a:r>
            <a:r>
              <a:rPr sz="2400" spc="-3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333333"/>
                </a:solidFill>
                <a:latin typeface="Arial"/>
                <a:cs typeface="Arial"/>
              </a:rPr>
              <a:t>розрахова</a:t>
            </a:r>
            <a:r>
              <a:rPr sz="2400" spc="5" dirty="0" err="1">
                <a:solidFill>
                  <a:srgbClr val="333333"/>
                </a:solidFill>
                <a:latin typeface="Arial"/>
                <a:cs typeface="Arial"/>
              </a:rPr>
              <a:t>ні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від </a:t>
            </a:r>
            <a:r>
              <a:rPr sz="2400" spc="-50" dirty="0">
                <a:solidFill>
                  <a:srgbClr val="333333"/>
                </a:solidFill>
                <a:latin typeface="Arial"/>
                <a:cs typeface="Arial"/>
              </a:rPr>
              <a:t>2-х 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до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6-ти </a:t>
            </a:r>
            <a:r>
              <a:rPr sz="2400" spc="-25" dirty="0" err="1">
                <a:solidFill>
                  <a:srgbClr val="333333"/>
                </a:solidFill>
                <a:latin typeface="Arial"/>
                <a:cs typeface="Arial"/>
              </a:rPr>
              <a:t>осіб</a:t>
            </a:r>
            <a:r>
              <a:rPr lang="uk-UA" sz="2400" spc="-25" dirty="0">
                <a:solidFill>
                  <a:srgbClr val="333333"/>
                </a:solidFill>
                <a:latin typeface="Arial"/>
                <a:cs typeface="Arial"/>
              </a:rPr>
              <a:t> в номері </a:t>
            </a:r>
          </a:p>
          <a:p>
            <a:pPr marR="5080">
              <a:lnSpc>
                <a:spcPct val="150000"/>
              </a:lnSpc>
            </a:pPr>
            <a:r>
              <a:rPr lang="uk-UA"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333333"/>
                </a:solidFill>
                <a:latin typeface="Arial"/>
                <a:cs typeface="Arial"/>
              </a:rPr>
              <a:t>Загальна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30" dirty="0" err="1">
                <a:solidFill>
                  <a:srgbClr val="333333"/>
                </a:solidFill>
                <a:latin typeface="Arial"/>
                <a:cs typeface="Arial"/>
              </a:rPr>
              <a:t>кількість</a:t>
            </a:r>
            <a:r>
              <a:rPr lang="uk-UA" sz="24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15" dirty="0" err="1">
                <a:solidFill>
                  <a:srgbClr val="333333"/>
                </a:solidFill>
                <a:latin typeface="Arial"/>
                <a:cs typeface="Arial"/>
              </a:rPr>
              <a:t>місць</a:t>
            </a:r>
            <a:r>
              <a:rPr sz="24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5" dirty="0" err="1">
                <a:solidFill>
                  <a:srgbClr val="333333"/>
                </a:solidFill>
                <a:latin typeface="Arial"/>
                <a:cs typeface="Arial"/>
              </a:rPr>
              <a:t>становить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15" dirty="0" err="1">
                <a:solidFill>
                  <a:srgbClr val="333333"/>
                </a:solidFill>
                <a:latin typeface="Arial"/>
                <a:cs typeface="Arial"/>
              </a:rPr>
              <a:t>близько</a:t>
            </a:r>
            <a:r>
              <a:rPr sz="24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uk-UA" sz="2400" b="1" spc="-15" dirty="0">
                <a:solidFill>
                  <a:srgbClr val="333333"/>
                </a:solidFill>
                <a:latin typeface="Arial"/>
                <a:cs typeface="Arial"/>
              </a:rPr>
              <a:t>50</a:t>
            </a:r>
            <a:r>
              <a:rPr sz="2400" b="1" spc="-15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2400" b="1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333333"/>
                </a:solidFill>
                <a:latin typeface="Arial"/>
                <a:cs typeface="Arial"/>
              </a:rPr>
              <a:t>осіб.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4069" y="4381169"/>
            <a:ext cx="45719" cy="1694272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454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65100" y="762000"/>
            <a:ext cx="3120504" cy="3077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4070" y="795718"/>
            <a:ext cx="3178629" cy="304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2500" y="762000"/>
            <a:ext cx="3077705" cy="3077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7681"/>
          <a:stretch/>
        </p:blipFill>
        <p:spPr>
          <a:xfrm>
            <a:off x="5763587" y="6400800"/>
            <a:ext cx="3139112" cy="28033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6"/>
          <a:stretch/>
        </p:blipFill>
        <p:spPr>
          <a:xfrm>
            <a:off x="9352500" y="6400800"/>
            <a:ext cx="3077705" cy="28033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7"/>
          <a:stretch/>
        </p:blipFill>
        <p:spPr>
          <a:xfrm>
            <a:off x="12907898" y="6400621"/>
            <a:ext cx="3077705" cy="2803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40504" cy="9753600"/>
          </a:xfrm>
          <a:custGeom>
            <a:avLst/>
            <a:gdLst/>
            <a:ahLst/>
            <a:cxnLst/>
            <a:rect l="l" t="t" r="r" b="b"/>
            <a:pathLst>
              <a:path w="4040504" h="4851400">
                <a:moveTo>
                  <a:pt x="0" y="4851400"/>
                </a:moveTo>
                <a:lnTo>
                  <a:pt x="4040225" y="4851400"/>
                </a:lnTo>
                <a:lnTo>
                  <a:pt x="4040225" y="0"/>
                </a:lnTo>
                <a:lnTo>
                  <a:pt x="0" y="0"/>
                </a:lnTo>
                <a:lnTo>
                  <a:pt x="0" y="4851400"/>
                </a:lnTo>
                <a:close/>
              </a:path>
            </a:pathLst>
          </a:custGeom>
          <a:solidFill>
            <a:srgbClr val="67A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1666" y="390587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rgbClr val="FFFFFF"/>
                </a:solidFill>
                <a:latin typeface="Book Antiqua"/>
                <a:cs typeface="Book Antiqua"/>
              </a:rPr>
              <a:t>SPA</a:t>
            </a:r>
            <a:endParaRPr sz="60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22300" y="5147948"/>
            <a:ext cx="4025899" cy="447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90998" y="5392566"/>
            <a:ext cx="4841875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178435" algn="just">
              <a:spcBef>
                <a:spcPts val="100"/>
              </a:spcBef>
              <a:tabLst>
                <a:tab pos="625475" algn="l"/>
              </a:tabLst>
            </a:pPr>
            <a:r>
              <a:rPr lang="ru-RU" sz="2000" spc="35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відвідувачів</a:t>
            </a:r>
            <a:r>
              <a:rPr lang="ru-RU"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35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ru-RU"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пропонуємо</a:t>
            </a:r>
            <a:r>
              <a:rPr lang="ru-RU" sz="20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2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spc="25" dirty="0" err="1">
                <a:latin typeface="Arial" panose="020B0604020202020204" pitchFamily="34" charset="0"/>
                <a:cs typeface="Arial" panose="020B0604020202020204" pitchFamily="34" charset="0"/>
              </a:rPr>
              <a:t>починок</a:t>
            </a:r>
            <a:r>
              <a:rPr lang="ru-RU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4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</a:p>
          <a:p>
            <a:pPr marL="408305" marR="178435" algn="just">
              <a:spcBef>
                <a:spcPts val="100"/>
              </a:spcBef>
              <a:tabLst>
                <a:tab pos="625475" algn="l"/>
              </a:tabLst>
            </a:pPr>
            <a:r>
              <a:rPr lang="uk-UA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en-US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(2000</a:t>
            </a:r>
            <a:r>
              <a:rPr lang="ru-RU" sz="2000" b="1"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м²):</a:t>
            </a:r>
          </a:p>
          <a:p>
            <a:pPr marL="408305" marR="178435" algn="just">
              <a:spcBef>
                <a:spcPts val="100"/>
              </a:spcBef>
              <a:tabLst>
                <a:tab pos="625475" algn="l"/>
              </a:tabLst>
            </a:pPr>
            <a:endParaRPr lang="ru-RU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205" marR="178435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sz="2000" spc="2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критий</a:t>
            </a:r>
            <a:r>
              <a:rPr sz="20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25-метровий </a:t>
            </a:r>
            <a:r>
              <a:rPr sz="2000" spc="-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басейн </a:t>
            </a:r>
            <a:r>
              <a:rPr sz="2000" spc="-2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spc="-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spc="-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0" spc="-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дорі</a:t>
            </a:r>
            <a:r>
              <a:rPr sz="2000" spc="3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uk-UA" sz="2000" spc="3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sz="20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205" marR="178435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2000" spc="-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20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саун: </a:t>
            </a:r>
            <a:r>
              <a:rPr lang="ru-RU" sz="2000" spc="-3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фінська</a:t>
            </a:r>
            <a:r>
              <a:rPr lang="ru-RU" sz="2000" spc="-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27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російська</a:t>
            </a:r>
            <a:r>
              <a:rPr lang="ru-RU" sz="20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spc="2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римська</a:t>
            </a:r>
            <a:r>
              <a:rPr lang="ru-RU" sz="20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парна, </a:t>
            </a:r>
            <a:r>
              <a:rPr lang="ru-RU" sz="2000" spc="-1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соляний</a:t>
            </a:r>
            <a:r>
              <a:rPr lang="ru-RU" sz="2000" spc="-2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грот);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205" marR="178435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2000" spc="-1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соляний</a:t>
            </a:r>
            <a:r>
              <a:rPr lang="ru-RU" sz="2000" spc="-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басейн</a:t>
            </a:r>
            <a:r>
              <a:rPr lang="ru-RU" sz="2000" spc="-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8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spc="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водою </a:t>
            </a:r>
            <a:r>
              <a:rPr lang="ru-RU" sz="2000" spc="8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Мертвого  </a:t>
            </a:r>
            <a:r>
              <a:rPr lang="ru-RU" sz="2000" spc="-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моря;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205" marR="178435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sz="2000" spc="1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зовнішнє</a:t>
            </a:r>
            <a:r>
              <a:rPr sz="2000" spc="-8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джакузі</a:t>
            </a:r>
            <a:r>
              <a:rPr sz="2000" spc="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06DF61-44E2-4371-8030-9A3D9E59B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saturation sat="154000"/>
                    </a14:imgEffect>
                    <a14:imgEffect>
                      <a14:brightnessContrast bright="2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955" b="31720"/>
          <a:stretch/>
        </p:blipFill>
        <p:spPr>
          <a:xfrm>
            <a:off x="4043043" y="5147948"/>
            <a:ext cx="4247517" cy="4580101"/>
          </a:xfrm>
          <a:prstGeom prst="rect">
            <a:avLst/>
          </a:prstGeom>
        </p:spPr>
      </p:pic>
      <p:pic>
        <p:nvPicPr>
          <p:cNvPr id="1026" name="Picture 2" descr="D:\Desktop\Фото готелів\хото хирів\30 Лаяр Хирів\DSC_9104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4438" r="3" b="12552"/>
          <a:stretch/>
        </p:blipFill>
        <p:spPr bwMode="auto">
          <a:xfrm>
            <a:off x="4043043" y="-488732"/>
            <a:ext cx="13305156" cy="56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8903"/>
            <a:ext cx="4330700" cy="9782908"/>
          </a:xfrm>
          <a:custGeom>
            <a:avLst/>
            <a:gdLst/>
            <a:ahLst/>
            <a:cxnLst/>
            <a:rect l="l" t="t" r="r" b="b"/>
            <a:pathLst>
              <a:path w="4103370" h="9728835">
                <a:moveTo>
                  <a:pt x="0" y="9728212"/>
                </a:moveTo>
                <a:lnTo>
                  <a:pt x="4103128" y="9728212"/>
                </a:lnTo>
                <a:lnTo>
                  <a:pt x="4103128" y="0"/>
                </a:lnTo>
                <a:lnTo>
                  <a:pt x="0" y="0"/>
                </a:lnTo>
                <a:lnTo>
                  <a:pt x="0" y="9728212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6" y="49450"/>
            <a:ext cx="4170694" cy="531491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961390" algn="r">
              <a:lnSpc>
                <a:spcPts val="6820"/>
              </a:lnSpc>
              <a:spcBef>
                <a:spcPts val="645"/>
              </a:spcBef>
            </a:pPr>
            <a:r>
              <a:rPr lang="uk-UA" sz="4000" spc="-275" dirty="0">
                <a:solidFill>
                  <a:srgbClr val="FFFFFF"/>
                </a:solidFill>
                <a:latin typeface="Book Antiqua"/>
                <a:cs typeface="Book Antiqua"/>
              </a:rPr>
              <a:t>КРИТИЙ СПОРТИВНИЙ  КОМПЛЕКС </a:t>
            </a:r>
            <a: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  <a:t/>
            </a:r>
            <a:b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  <a:t/>
            </a:r>
            <a:b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uk-UA" sz="6000" spc="-275" dirty="0">
                <a:solidFill>
                  <a:srgbClr val="FFFFFF"/>
                </a:solidFill>
                <a:latin typeface="Book Antiqua"/>
                <a:cs typeface="Book Antiqua"/>
              </a:rPr>
              <a:t/>
            </a:r>
            <a:br>
              <a:rPr lang="uk-UA" sz="60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endParaRPr sz="60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 flipH="1">
            <a:off x="11036300" y="4996933"/>
            <a:ext cx="45719" cy="4415790"/>
          </a:xfrm>
          <a:custGeom>
            <a:avLst/>
            <a:gdLst/>
            <a:ahLst/>
            <a:cxnLst/>
            <a:rect l="l" t="t" r="r" b="b"/>
            <a:pathLst>
              <a:path h="3806190">
                <a:moveTo>
                  <a:pt x="0" y="0"/>
                </a:moveTo>
                <a:lnTo>
                  <a:pt x="0" y="3805605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2389" y="4896487"/>
            <a:ext cx="5346693" cy="451623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>
              <a:tabLst>
                <a:tab pos="4643755" algn="l"/>
              </a:tabLst>
            </a:pPr>
            <a:r>
              <a:rPr lang="ru-RU" sz="2000" b="1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Спортивний</a:t>
            </a:r>
            <a:r>
              <a:rPr lang="ru-RU" sz="2000" b="1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 756 м2 (18 х 42 х 8): </a:t>
            </a:r>
          </a:p>
          <a:p>
            <a:pPr>
              <a:tabLst>
                <a:tab pos="4643755" algn="l"/>
              </a:tabLst>
            </a:pP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занять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-футболом, баскетболом, волейболом,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тенісом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занять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боротьбою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бальними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танцями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тренувань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гімнастів</a:t>
            </a:r>
            <a:r>
              <a:rPr lang="ru-RU" sz="2000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43755" algn="l"/>
              </a:tabLst>
            </a:pPr>
            <a:endParaRPr lang="ru-RU" sz="2000" spc="-3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43755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Зал для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групових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занять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600м2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покриття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ламінат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tabLst>
                <a:tab pos="4643755" algn="l"/>
              </a:tabLs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43755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Зал для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групових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занять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450 м2 </a:t>
            </a:r>
          </a:p>
          <a:p>
            <a:pPr>
              <a:tabLst>
                <a:tab pos="4643755" algn="l"/>
              </a:tabLst>
            </a:pPr>
            <a:endParaRPr lang="ru-RU" sz="2000" spc="-3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43755" algn="l"/>
              </a:tabLst>
            </a:pPr>
            <a:r>
              <a:rPr lang="ru-RU" sz="2000" b="1" spc="-3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Тренажерний</a:t>
            </a:r>
            <a:r>
              <a:rPr lang="ru-RU" sz="2000" b="1" spc="-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 (220 м2)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32700"/>
              </a:lnSpc>
              <a:spcBef>
                <a:spcPts val="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11569700" y="5004104"/>
            <a:ext cx="5334000" cy="4234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71295"/>
            <a:ext cx="5913119" cy="4321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/>
          <a:stretch/>
        </p:blipFill>
        <p:spPr>
          <a:xfrm>
            <a:off x="11424745" y="271293"/>
            <a:ext cx="5478955" cy="41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8903"/>
            <a:ext cx="4330700" cy="9782908"/>
          </a:xfrm>
          <a:custGeom>
            <a:avLst/>
            <a:gdLst/>
            <a:ahLst/>
            <a:cxnLst/>
            <a:rect l="l" t="t" r="r" b="b"/>
            <a:pathLst>
              <a:path w="4103370" h="9728835">
                <a:moveTo>
                  <a:pt x="0" y="9728212"/>
                </a:moveTo>
                <a:lnTo>
                  <a:pt x="4103128" y="9728212"/>
                </a:lnTo>
                <a:lnTo>
                  <a:pt x="4103128" y="0"/>
                </a:lnTo>
                <a:lnTo>
                  <a:pt x="0" y="0"/>
                </a:lnTo>
                <a:lnTo>
                  <a:pt x="0" y="9728212"/>
                </a:lnTo>
                <a:close/>
              </a:path>
            </a:pathLst>
          </a:custGeom>
          <a:solidFill>
            <a:srgbClr val="90C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6" y="49450"/>
            <a:ext cx="4170694" cy="4442883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961390" algn="r">
              <a:lnSpc>
                <a:spcPts val="6820"/>
              </a:lnSpc>
              <a:spcBef>
                <a:spcPts val="645"/>
              </a:spcBef>
            </a:pPr>
            <a:r>
              <a:rPr lang="ru-RU" sz="4000" spc="-275" dirty="0">
                <a:solidFill>
                  <a:srgbClr val="FFFFFF"/>
                </a:solidFill>
                <a:latin typeface="Book Antiqua"/>
                <a:cs typeface="Book Antiqua"/>
              </a:rPr>
              <a:t>ВІДКРИТІ МАЙДАНЧИКИ</a:t>
            </a:r>
            <a:br>
              <a:rPr lang="ru-RU" sz="40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  <a:t/>
            </a:r>
            <a:b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r>
              <a:rPr lang="uk-UA" sz="5400" spc="-2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uk-UA" sz="6000" spc="-275" dirty="0">
                <a:solidFill>
                  <a:srgbClr val="FFFFFF"/>
                </a:solidFill>
                <a:latin typeface="Book Antiqua"/>
                <a:cs typeface="Book Antiqua"/>
              </a:rPr>
              <a:t/>
            </a:r>
            <a:br>
              <a:rPr lang="uk-UA" sz="6000" spc="-275" dirty="0">
                <a:solidFill>
                  <a:srgbClr val="FFFFFF"/>
                </a:solidFill>
                <a:latin typeface="Book Antiqua"/>
                <a:cs typeface="Book Antiqua"/>
              </a:rPr>
            </a:br>
            <a:endParaRPr sz="60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 flipH="1">
            <a:off x="10761981" y="5054753"/>
            <a:ext cx="45719" cy="4415790"/>
          </a:xfrm>
          <a:custGeom>
            <a:avLst/>
            <a:gdLst/>
            <a:ahLst/>
            <a:cxnLst/>
            <a:rect l="l" t="t" r="r" b="b"/>
            <a:pathLst>
              <a:path h="3806190">
                <a:moveTo>
                  <a:pt x="0" y="0"/>
                </a:moveTo>
                <a:lnTo>
                  <a:pt x="0" y="3805605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2700" y="5105401"/>
            <a:ext cx="5257800" cy="318356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r">
              <a:tabLst>
                <a:tab pos="4643755" algn="l"/>
              </a:tabLst>
            </a:pPr>
            <a:r>
              <a:rPr lang="ru-RU" sz="2000" b="1" spc="-35" dirty="0" err="1">
                <a:latin typeface="Arial" panose="020B0604020202020204" pitchFamily="34" charset="0"/>
                <a:cs typeface="Arial" panose="020B0604020202020204" pitchFamily="34" charset="0"/>
              </a:rPr>
              <a:t>Футбольне</a:t>
            </a:r>
            <a:r>
              <a:rPr lang="ru-RU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поле </a:t>
            </a:r>
          </a:p>
          <a:p>
            <a:pPr algn="r">
              <a:tabLst>
                <a:tab pos="4643755" algn="l"/>
              </a:tabLst>
            </a:pP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>(42 м2 х 22 м2)  </a:t>
            </a:r>
          </a:p>
          <a:p>
            <a:pPr algn="r">
              <a:tabLst>
                <a:tab pos="4643755" algn="l"/>
              </a:tabLst>
            </a:pPr>
            <a:endParaRPr lang="ru-RU" sz="20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tabLst>
                <a:tab pos="4643755" algn="l"/>
              </a:tabLst>
            </a:pPr>
            <a:r>
              <a:rPr lang="ru-RU" sz="2000" b="1" spc="-35" dirty="0" err="1">
                <a:latin typeface="Arial" panose="020B0604020202020204" pitchFamily="34" charset="0"/>
                <a:cs typeface="Arial" panose="020B0604020202020204" pitchFamily="34" charset="0"/>
              </a:rPr>
              <a:t>Тенісний</a:t>
            </a:r>
            <a:r>
              <a:rPr lang="ru-RU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корт </a:t>
            </a:r>
          </a:p>
          <a:p>
            <a:pPr algn="r">
              <a:tabLst>
                <a:tab pos="4643755" algn="l"/>
              </a:tabLst>
            </a:pP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>(35 м2 х 20 м2)</a:t>
            </a:r>
          </a:p>
          <a:p>
            <a:pPr algn="r">
              <a:tabLst>
                <a:tab pos="4643755" algn="l"/>
              </a:tabLst>
            </a:pP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Два поля для пляжного волейболу</a:t>
            </a: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tabLst>
                <a:tab pos="4643755" algn="l"/>
              </a:tabLst>
            </a:pP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>(20м2 х 42м2)</a:t>
            </a:r>
            <a:b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092699" y="457200"/>
            <a:ext cx="5715001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11493500" y="488731"/>
            <a:ext cx="5410200" cy="4007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11493500" y="5105401"/>
            <a:ext cx="5410200" cy="4314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3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638"/>
            <a:ext cx="4102100" cy="9774238"/>
          </a:xfrm>
          <a:custGeom>
            <a:avLst/>
            <a:gdLst/>
            <a:ahLst/>
            <a:cxnLst/>
            <a:rect l="l" t="t" r="r" b="b"/>
            <a:pathLst>
              <a:path w="4102100" h="9703435">
                <a:moveTo>
                  <a:pt x="0" y="9702812"/>
                </a:moveTo>
                <a:lnTo>
                  <a:pt x="4102100" y="9702812"/>
                </a:lnTo>
                <a:lnTo>
                  <a:pt x="4102100" y="0"/>
                </a:lnTo>
                <a:lnTo>
                  <a:pt x="0" y="0"/>
                </a:lnTo>
                <a:lnTo>
                  <a:pt x="0" y="970281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428724"/>
            <a:ext cx="3657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4800" dirty="0">
                <a:solidFill>
                  <a:schemeClr val="bg1"/>
                </a:solidFill>
                <a:latin typeface="Book Antiqua"/>
                <a:cs typeface="Book Antiqua"/>
              </a:rPr>
              <a:t>РЕСТОРАН</a:t>
            </a:r>
            <a:br>
              <a:rPr lang="uk-UA" sz="4800" dirty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en-US" sz="4000" dirty="0">
                <a:solidFill>
                  <a:schemeClr val="bg1"/>
                </a:solidFill>
                <a:latin typeface="Book Antiqua"/>
                <a:cs typeface="Book Antiqua"/>
              </a:rPr>
              <a:t>Al </a:t>
            </a:r>
            <a:r>
              <a:rPr lang="en-US" sz="4000" dirty="0" err="1">
                <a:solidFill>
                  <a:schemeClr val="bg1"/>
                </a:solidFill>
                <a:latin typeface="Book Antiqua"/>
                <a:cs typeface="Book Antiqua"/>
              </a:rPr>
              <a:t>Veneziano</a:t>
            </a:r>
            <a:endParaRPr sz="40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 rot="5400000">
            <a:off x="10627119" y="-841165"/>
            <a:ext cx="45721" cy="11024451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454"/>
                </a:lnTo>
              </a:path>
            </a:pathLst>
          </a:custGeom>
          <a:ln w="2540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48C146A-30EA-4CEA-9F83-53ACC675D63C}"/>
              </a:ext>
            </a:extLst>
          </p:cNvPr>
          <p:cNvSpPr/>
          <p:nvPr/>
        </p:nvSpPr>
        <p:spPr>
          <a:xfrm>
            <a:off x="11160651" y="5092896"/>
            <a:ext cx="5001554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33679" algn="just">
              <a:spcBef>
                <a:spcPts val="100"/>
              </a:spcBef>
            </a:pPr>
            <a:r>
              <a:rPr lang="ru-RU" sz="2000" spc="10" dirty="0">
                <a:solidFill>
                  <a:srgbClr val="333333"/>
                </a:solidFill>
                <a:latin typeface="Arial"/>
                <a:cs typeface="Arial"/>
              </a:rPr>
              <a:t>Для </a:t>
            </a:r>
            <a:r>
              <a:rPr lang="ru-RU" sz="2000" spc="-10" dirty="0" err="1">
                <a:solidFill>
                  <a:srgbClr val="333333"/>
                </a:solidFill>
                <a:latin typeface="Arial"/>
                <a:cs typeface="Arial"/>
              </a:rPr>
              <a:t>обслуговування</a:t>
            </a:r>
            <a:r>
              <a:rPr lang="ru-RU" sz="2000" spc="-10" dirty="0">
                <a:solidFill>
                  <a:srgbClr val="333333"/>
                </a:solidFill>
                <a:latin typeface="Arial"/>
                <a:cs typeface="Arial"/>
              </a:rPr>
              <a:t> гостей </a:t>
            </a:r>
            <a:r>
              <a:rPr lang="ru-RU" sz="2000" spc="15" dirty="0" err="1">
                <a:solidFill>
                  <a:srgbClr val="333333"/>
                </a:solidFill>
                <a:latin typeface="Arial"/>
                <a:cs typeface="Arial"/>
              </a:rPr>
              <a:t>працює</a:t>
            </a:r>
            <a:r>
              <a:rPr lang="ru-RU" sz="2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45" dirty="0">
                <a:solidFill>
                  <a:srgbClr val="333333"/>
                </a:solidFill>
                <a:latin typeface="Arial"/>
                <a:cs typeface="Arial"/>
              </a:rPr>
              <a:t>рес</a:t>
            </a:r>
            <a:r>
              <a:rPr lang="ru-RU" sz="2000" spc="-15" dirty="0">
                <a:solidFill>
                  <a:srgbClr val="333333"/>
                </a:solidFill>
                <a:latin typeface="Arial"/>
                <a:cs typeface="Arial"/>
              </a:rPr>
              <a:t>торан </a:t>
            </a:r>
            <a:r>
              <a:rPr lang="ru-RU" sz="2000" spc="80" dirty="0">
                <a:solidFill>
                  <a:srgbClr val="333333"/>
                </a:solidFill>
                <a:latin typeface="Arial"/>
                <a:cs typeface="Arial"/>
              </a:rPr>
              <a:t>з </a:t>
            </a:r>
            <a:r>
              <a:rPr lang="ru-RU" sz="2000" spc="10" dirty="0" err="1">
                <a:solidFill>
                  <a:srgbClr val="333333"/>
                </a:solidFill>
                <a:latin typeface="Arial"/>
                <a:cs typeface="Arial"/>
              </a:rPr>
              <a:t>повноцінним</a:t>
            </a:r>
            <a:r>
              <a:rPr lang="ru-RU" sz="2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50" dirty="0">
                <a:solidFill>
                  <a:srgbClr val="333333"/>
                </a:solidFill>
                <a:latin typeface="Arial"/>
                <a:cs typeface="Arial"/>
              </a:rPr>
              <a:t>3-х </a:t>
            </a:r>
            <a:r>
              <a:rPr lang="ru-RU" sz="2000" spc="15" dirty="0" err="1">
                <a:solidFill>
                  <a:srgbClr val="333333"/>
                </a:solidFill>
                <a:latin typeface="Arial"/>
                <a:cs typeface="Arial"/>
              </a:rPr>
              <a:t>разовим</a:t>
            </a:r>
            <a:r>
              <a:rPr lang="ru-RU" sz="200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25" dirty="0" err="1">
                <a:solidFill>
                  <a:srgbClr val="333333"/>
                </a:solidFill>
                <a:latin typeface="Arial"/>
                <a:cs typeface="Arial"/>
              </a:rPr>
              <a:t>харчуван</a:t>
            </a:r>
            <a:r>
              <a:rPr lang="ru-RU" sz="2000" spc="25" dirty="0" err="1">
                <a:solidFill>
                  <a:srgbClr val="333333"/>
                </a:solidFill>
                <a:latin typeface="Arial"/>
                <a:cs typeface="Arial"/>
              </a:rPr>
              <a:t>ням</a:t>
            </a:r>
            <a:r>
              <a:rPr lang="ru-RU" sz="20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35" dirty="0" err="1">
                <a:solidFill>
                  <a:srgbClr val="333333"/>
                </a:solidFill>
                <a:latin typeface="Arial"/>
                <a:cs typeface="Arial"/>
              </a:rPr>
              <a:t>або</a:t>
            </a:r>
            <a:r>
              <a:rPr lang="ru-RU"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50" dirty="0">
                <a:solidFill>
                  <a:srgbClr val="333333"/>
                </a:solidFill>
                <a:latin typeface="Arial"/>
                <a:cs typeface="Arial"/>
              </a:rPr>
              <a:t>у </a:t>
            </a:r>
            <a:r>
              <a:rPr lang="ru-RU" sz="2000" spc="-30" dirty="0" err="1">
                <a:solidFill>
                  <a:srgbClr val="333333"/>
                </a:solidFill>
                <a:latin typeface="Arial"/>
                <a:cs typeface="Arial"/>
              </a:rPr>
              <a:t>форматі</a:t>
            </a:r>
            <a:r>
              <a:rPr lang="ru-RU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15" dirty="0">
                <a:solidFill>
                  <a:srgbClr val="333333"/>
                </a:solidFill>
                <a:latin typeface="Arial"/>
                <a:cs typeface="Arial"/>
              </a:rPr>
              <a:t>"</a:t>
            </a:r>
            <a:r>
              <a:rPr lang="ru-RU" sz="2000" spc="-15" dirty="0" err="1">
                <a:solidFill>
                  <a:srgbClr val="333333"/>
                </a:solidFill>
                <a:latin typeface="Arial"/>
                <a:cs typeface="Arial"/>
              </a:rPr>
              <a:t>шведська</a:t>
            </a:r>
            <a:r>
              <a:rPr lang="ru-RU"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40" dirty="0" err="1">
                <a:solidFill>
                  <a:srgbClr val="333333"/>
                </a:solidFill>
                <a:latin typeface="Arial"/>
                <a:cs typeface="Arial"/>
              </a:rPr>
              <a:t>лінія</a:t>
            </a:r>
            <a:r>
              <a:rPr lang="ru-RU" sz="2000" spc="-40" dirty="0">
                <a:solidFill>
                  <a:srgbClr val="333333"/>
                </a:solidFill>
                <a:latin typeface="Arial"/>
                <a:cs typeface="Arial"/>
              </a:rPr>
              <a:t>". </a:t>
            </a:r>
            <a:r>
              <a:rPr lang="ru-RU" sz="2000" spc="-5" dirty="0" err="1">
                <a:solidFill>
                  <a:srgbClr val="333333"/>
                </a:solidFill>
                <a:latin typeface="Arial"/>
                <a:cs typeface="Arial"/>
              </a:rPr>
              <a:t>Окрім</a:t>
            </a:r>
            <a:r>
              <a:rPr lang="ru-RU" sz="2000" spc="-5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lang="ru-RU" sz="2000" spc="-15" dirty="0" err="1">
                <a:solidFill>
                  <a:srgbClr val="333333"/>
                </a:solidFill>
                <a:latin typeface="Arial"/>
                <a:cs typeface="Arial"/>
              </a:rPr>
              <a:t>цього</a:t>
            </a:r>
            <a:r>
              <a:rPr lang="ru-RU"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15" dirty="0" err="1">
                <a:solidFill>
                  <a:srgbClr val="333333"/>
                </a:solidFill>
                <a:latin typeface="Arial"/>
                <a:cs typeface="Arial"/>
              </a:rPr>
              <a:t>діє</a:t>
            </a:r>
            <a:r>
              <a:rPr lang="ru-RU"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25" dirty="0">
                <a:solidFill>
                  <a:srgbClr val="333333"/>
                </a:solidFill>
                <a:latin typeface="Arial"/>
                <a:cs typeface="Arial"/>
              </a:rPr>
              <a:t>меню</a:t>
            </a:r>
            <a:r>
              <a:rPr lang="ru-RU" sz="2000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ru-RU" sz="2000" spc="-85" dirty="0" err="1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ru-RU" sz="2000" spc="-30" dirty="0" err="1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lang="ru-RU" sz="20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spc="-30" dirty="0">
                <a:solidFill>
                  <a:srgbClr val="333333"/>
                </a:solidFill>
                <a:latin typeface="Arial"/>
                <a:cs typeface="Arial"/>
              </a:rPr>
              <a:t>carte</a:t>
            </a:r>
            <a:r>
              <a:rPr lang="uk-UA" sz="2000" spc="-30" dirty="0">
                <a:solidFill>
                  <a:srgbClr val="333333"/>
                </a:solidFill>
                <a:latin typeface="Arial"/>
                <a:cs typeface="Arial"/>
              </a:rPr>
              <a:t>, де кожен гість зможе обрати будь-яку страву на свій смак.</a:t>
            </a:r>
          </a:p>
          <a:p>
            <a:pPr marL="12700" marR="5080" indent="233679" algn="just">
              <a:spcBef>
                <a:spcPts val="100"/>
              </a:spcBef>
            </a:pPr>
            <a:endParaRPr lang="en-US" sz="2000" spc="-3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12700" marR="5080" indent="233679" algn="just">
              <a:spcBef>
                <a:spcPts val="100"/>
              </a:spcBef>
            </a:pPr>
            <a:r>
              <a:rPr lang="uk-UA" sz="2000" spc="-30" dirty="0">
                <a:solidFill>
                  <a:srgbClr val="333333"/>
                </a:solidFill>
                <a:latin typeface="Arial"/>
                <a:cs typeface="Arial"/>
              </a:rPr>
              <a:t>До </a:t>
            </a:r>
            <a:r>
              <a:rPr lang="en-US" sz="2000" spc="-30" dirty="0">
                <a:solidFill>
                  <a:srgbClr val="333333"/>
                </a:solidFill>
                <a:latin typeface="Arial"/>
                <a:cs typeface="Arial"/>
              </a:rPr>
              <a:t>200 </a:t>
            </a:r>
            <a:r>
              <a:rPr lang="uk-UA" sz="2000" spc="-30" dirty="0">
                <a:solidFill>
                  <a:srgbClr val="333333"/>
                </a:solidFill>
                <a:latin typeface="Arial"/>
                <a:cs typeface="Arial"/>
              </a:rPr>
              <a:t>посадочних місць включно з літньою терасою.</a:t>
            </a:r>
          </a:p>
          <a:p>
            <a:pPr marL="12700" marR="5080" indent="233679" algn="just">
              <a:spcBef>
                <a:spcPts val="100"/>
              </a:spcBef>
            </a:pPr>
            <a:endParaRPr lang="uk-UA" sz="2000" spc="-3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12700" marR="5080" indent="233679" algn="just">
              <a:spcBef>
                <a:spcPts val="100"/>
              </a:spcBef>
            </a:pPr>
            <a:r>
              <a:rPr lang="uk-UA" sz="2000" spc="-30" dirty="0">
                <a:solidFill>
                  <a:srgbClr val="333333"/>
                </a:solidFill>
                <a:latin typeface="Arial"/>
                <a:cs typeface="Arial"/>
              </a:rPr>
              <a:t>Можливість проведення банкетів та урочистих подій.</a:t>
            </a:r>
            <a:endParaRPr lang="ru-RU" sz="2000" dirty="0">
              <a:latin typeface="Arial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A2F5B-A97B-4D1B-B4FB-89BFE9FF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3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52" y="451302"/>
            <a:ext cx="5114300" cy="3892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6" y="451302"/>
            <a:ext cx="5615493" cy="3892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44" y="5032085"/>
            <a:ext cx="5595038" cy="41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7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200" y="1473320"/>
            <a:ext cx="6361430" cy="56957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Корпус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колегії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конвікту</a:t>
            </a:r>
            <a:endParaRPr lang="x-none" sz="20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Корпус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колегії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конвікту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Спальний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корпус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конвікту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(2-га </a:t>
            </a:r>
            <a:r>
              <a:rPr lang="en-US" sz="2000" i="1" dirty="0" err="1">
                <a:solidFill>
                  <a:schemeClr val="bg1"/>
                </a:solidFill>
              </a:rPr>
              <a:t>черга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будівництва</a:t>
            </a:r>
            <a:r>
              <a:rPr lang="en-US" sz="2000" i="1" dirty="0">
                <a:solidFill>
                  <a:schemeClr val="bg1"/>
                </a:solidFill>
              </a:rPr>
              <a:t>)</a:t>
            </a:r>
            <a:endParaRPr lang="uk-UA" sz="20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</a:rPr>
              <a:t>Спальний</a:t>
            </a:r>
            <a:r>
              <a:rPr lang="ru-RU" sz="2000" dirty="0">
                <a:solidFill>
                  <a:schemeClr val="bg1"/>
                </a:solidFill>
              </a:rPr>
              <a:t> корпус </a:t>
            </a:r>
            <a:r>
              <a:rPr lang="ru-RU" sz="2000" dirty="0" err="1">
                <a:solidFill>
                  <a:schemeClr val="bg1"/>
                </a:solidFill>
              </a:rPr>
              <a:t>конвікту</a:t>
            </a:r>
            <a:endParaRPr lang="uk-UA" sz="20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Медичний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центр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(2-га </a:t>
            </a:r>
            <a:r>
              <a:rPr lang="en-US" sz="2000" i="1" dirty="0" err="1">
                <a:solidFill>
                  <a:schemeClr val="bg1"/>
                </a:solidFill>
              </a:rPr>
              <a:t>черга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будівництва</a:t>
            </a:r>
            <a:r>
              <a:rPr lang="en-US" sz="2000" i="1" dirty="0">
                <a:solidFill>
                  <a:schemeClr val="bg1"/>
                </a:solidFill>
              </a:rPr>
              <a:t>)</a:t>
            </a:r>
            <a:endParaRPr lang="x-none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Ресторан</a:t>
            </a:r>
            <a:endParaRPr lang="uk-UA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</a:rPr>
              <a:t>СПА (р</a:t>
            </a:r>
            <a:r>
              <a:rPr lang="en-US" sz="2000" dirty="0" err="1">
                <a:solidFill>
                  <a:schemeClr val="bg1"/>
                </a:solidFill>
              </a:rPr>
              <a:t>екреаційно-оздоровчий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комплекс</a:t>
            </a:r>
            <a:r>
              <a:rPr lang="uk-UA" sz="2000" dirty="0">
                <a:solidFill>
                  <a:schemeClr val="bg1"/>
                </a:solidFill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Зал для </a:t>
            </a:r>
            <a:r>
              <a:rPr lang="ru-RU" sz="2000" dirty="0" err="1">
                <a:solidFill>
                  <a:schemeClr val="bg1"/>
                </a:solidFill>
              </a:rPr>
              <a:t>групових</a:t>
            </a:r>
            <a:r>
              <a:rPr lang="ru-RU" sz="2000" dirty="0">
                <a:solidFill>
                  <a:schemeClr val="bg1"/>
                </a:solidFill>
              </a:rPr>
              <a:t> занять та </a:t>
            </a:r>
            <a:r>
              <a:rPr lang="ru-RU" sz="2000" dirty="0" err="1">
                <a:solidFill>
                  <a:schemeClr val="bg1"/>
                </a:solidFill>
              </a:rPr>
              <a:t>проведення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заходів</a:t>
            </a:r>
            <a:endParaRPr lang="ru-RU" sz="20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ГОТЕЛЬ</a:t>
            </a:r>
            <a:endParaRPr lang="x-none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</a:rPr>
              <a:t>Готель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(2-га </a:t>
            </a:r>
            <a:r>
              <a:rPr lang="ru-RU" sz="2000" i="1" dirty="0" err="1">
                <a:solidFill>
                  <a:schemeClr val="bg1"/>
                </a:solidFill>
              </a:rPr>
              <a:t>черга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будівництва</a:t>
            </a:r>
            <a:r>
              <a:rPr lang="ru-RU" sz="2000" i="1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</a:rPr>
              <a:t>Конгрес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хол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(2-га </a:t>
            </a:r>
            <a:r>
              <a:rPr lang="ru-RU" sz="2000" i="1" dirty="0" err="1">
                <a:solidFill>
                  <a:schemeClr val="bg1"/>
                </a:solidFill>
              </a:rPr>
              <a:t>черга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будівництва</a:t>
            </a:r>
            <a:r>
              <a:rPr lang="ru-RU" sz="2000" i="1" dirty="0">
                <a:solidFill>
                  <a:schemeClr val="bg1"/>
                </a:solidFill>
              </a:rPr>
              <a:t>)</a:t>
            </a:r>
            <a:endParaRPr lang="x-none" sz="20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Прохідна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25017" y="2553898"/>
            <a:ext cx="8641715" cy="5013325"/>
          </a:xfrm>
          <a:custGeom>
            <a:avLst/>
            <a:gdLst/>
            <a:ahLst/>
            <a:cxnLst/>
            <a:rect l="l" t="t" r="r" b="b"/>
            <a:pathLst>
              <a:path w="8641715" h="5013325">
                <a:moveTo>
                  <a:pt x="5191807" y="4959070"/>
                </a:moveTo>
                <a:lnTo>
                  <a:pt x="4259287" y="4959070"/>
                </a:lnTo>
                <a:lnTo>
                  <a:pt x="4263263" y="5013223"/>
                </a:lnTo>
                <a:lnTo>
                  <a:pt x="5191807" y="4959070"/>
                </a:lnTo>
                <a:close/>
              </a:path>
              <a:path w="8641715" h="5013325">
                <a:moveTo>
                  <a:pt x="4911852" y="0"/>
                </a:moveTo>
                <a:lnTo>
                  <a:pt x="662127" y="60807"/>
                </a:lnTo>
                <a:lnTo>
                  <a:pt x="189179" y="785431"/>
                </a:lnTo>
                <a:lnTo>
                  <a:pt x="256730" y="979678"/>
                </a:lnTo>
                <a:lnTo>
                  <a:pt x="0" y="1378318"/>
                </a:lnTo>
                <a:lnTo>
                  <a:pt x="135128" y="1577606"/>
                </a:lnTo>
                <a:lnTo>
                  <a:pt x="0" y="1776082"/>
                </a:lnTo>
                <a:lnTo>
                  <a:pt x="27012" y="4305693"/>
                </a:lnTo>
                <a:lnTo>
                  <a:pt x="986421" y="4742967"/>
                </a:lnTo>
                <a:lnTo>
                  <a:pt x="2646794" y="4974031"/>
                </a:lnTo>
                <a:lnTo>
                  <a:pt x="5191807" y="4959070"/>
                </a:lnTo>
                <a:lnTo>
                  <a:pt x="7391438" y="4830787"/>
                </a:lnTo>
                <a:lnTo>
                  <a:pt x="7740333" y="4830787"/>
                </a:lnTo>
                <a:lnTo>
                  <a:pt x="8580551" y="3715994"/>
                </a:lnTo>
                <a:lnTo>
                  <a:pt x="8614346" y="3547084"/>
                </a:lnTo>
                <a:lnTo>
                  <a:pt x="8641359" y="2368092"/>
                </a:lnTo>
                <a:lnTo>
                  <a:pt x="5982741" y="266039"/>
                </a:lnTo>
                <a:lnTo>
                  <a:pt x="4945646" y="266039"/>
                </a:lnTo>
                <a:lnTo>
                  <a:pt x="4911852" y="0"/>
                </a:lnTo>
                <a:close/>
              </a:path>
              <a:path w="8641715" h="5013325">
                <a:moveTo>
                  <a:pt x="7740333" y="4830787"/>
                </a:moveTo>
                <a:lnTo>
                  <a:pt x="7391438" y="4830787"/>
                </a:lnTo>
                <a:lnTo>
                  <a:pt x="7634668" y="4970983"/>
                </a:lnTo>
                <a:lnTo>
                  <a:pt x="7740333" y="4830787"/>
                </a:lnTo>
                <a:close/>
              </a:path>
            </a:pathLst>
          </a:custGeom>
          <a:solidFill>
            <a:srgbClr val="BBBC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79928" y="4273461"/>
            <a:ext cx="80010" cy="456565"/>
          </a:xfrm>
          <a:custGeom>
            <a:avLst/>
            <a:gdLst/>
            <a:ahLst/>
            <a:cxnLst/>
            <a:rect l="l" t="t" r="r" b="b"/>
            <a:pathLst>
              <a:path w="80009" h="456564">
                <a:moveTo>
                  <a:pt x="0" y="456069"/>
                </a:moveTo>
                <a:lnTo>
                  <a:pt x="79654" y="456069"/>
                </a:lnTo>
                <a:lnTo>
                  <a:pt x="79654" y="0"/>
                </a:lnTo>
                <a:lnTo>
                  <a:pt x="0" y="0"/>
                </a:lnTo>
                <a:lnTo>
                  <a:pt x="0" y="45606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0384" y="3494379"/>
            <a:ext cx="258445" cy="1033780"/>
          </a:xfrm>
          <a:custGeom>
            <a:avLst/>
            <a:gdLst/>
            <a:ahLst/>
            <a:cxnLst/>
            <a:rect l="l" t="t" r="r" b="b"/>
            <a:pathLst>
              <a:path w="258445" h="1033779">
                <a:moveTo>
                  <a:pt x="258419" y="1033729"/>
                </a:moveTo>
                <a:lnTo>
                  <a:pt x="0" y="1033729"/>
                </a:lnTo>
                <a:lnTo>
                  <a:pt x="0" y="0"/>
                </a:lnTo>
                <a:lnTo>
                  <a:pt x="258419" y="0"/>
                </a:lnTo>
                <a:lnTo>
                  <a:pt x="258419" y="1033729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9337" y="3235960"/>
            <a:ext cx="1786255" cy="258445"/>
          </a:xfrm>
          <a:custGeom>
            <a:avLst/>
            <a:gdLst/>
            <a:ahLst/>
            <a:cxnLst/>
            <a:rect l="l" t="t" r="r" b="b"/>
            <a:pathLst>
              <a:path w="1786254" h="258445">
                <a:moveTo>
                  <a:pt x="0" y="0"/>
                </a:moveTo>
                <a:lnTo>
                  <a:pt x="1786216" y="0"/>
                </a:lnTo>
                <a:lnTo>
                  <a:pt x="1786216" y="258432"/>
                </a:lnTo>
                <a:lnTo>
                  <a:pt x="0" y="258432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8098" y="3935221"/>
            <a:ext cx="258445" cy="795655"/>
          </a:xfrm>
          <a:custGeom>
            <a:avLst/>
            <a:gdLst/>
            <a:ahLst/>
            <a:cxnLst/>
            <a:rect l="l" t="t" r="r" b="b"/>
            <a:pathLst>
              <a:path w="258445" h="795654">
                <a:moveTo>
                  <a:pt x="258419" y="795566"/>
                </a:moveTo>
                <a:lnTo>
                  <a:pt x="0" y="795566"/>
                </a:lnTo>
                <a:lnTo>
                  <a:pt x="0" y="0"/>
                </a:lnTo>
                <a:lnTo>
                  <a:pt x="258419" y="0"/>
                </a:lnTo>
                <a:lnTo>
                  <a:pt x="258419" y="795566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8098" y="5202046"/>
            <a:ext cx="258445" cy="795655"/>
          </a:xfrm>
          <a:custGeom>
            <a:avLst/>
            <a:gdLst/>
            <a:ahLst/>
            <a:cxnLst/>
            <a:rect l="l" t="t" r="r" b="b"/>
            <a:pathLst>
              <a:path w="258445" h="795654">
                <a:moveTo>
                  <a:pt x="258419" y="795578"/>
                </a:moveTo>
                <a:lnTo>
                  <a:pt x="0" y="795578"/>
                </a:lnTo>
                <a:lnTo>
                  <a:pt x="0" y="0"/>
                </a:lnTo>
                <a:lnTo>
                  <a:pt x="258419" y="0"/>
                </a:lnTo>
                <a:lnTo>
                  <a:pt x="258419" y="795578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48098" y="6210414"/>
            <a:ext cx="258445" cy="740410"/>
          </a:xfrm>
          <a:custGeom>
            <a:avLst/>
            <a:gdLst/>
            <a:ahLst/>
            <a:cxnLst/>
            <a:rect l="l" t="t" r="r" b="b"/>
            <a:pathLst>
              <a:path w="258445" h="740409">
                <a:moveTo>
                  <a:pt x="0" y="739838"/>
                </a:moveTo>
                <a:lnTo>
                  <a:pt x="258419" y="739838"/>
                </a:lnTo>
                <a:lnTo>
                  <a:pt x="258419" y="0"/>
                </a:lnTo>
                <a:lnTo>
                  <a:pt x="0" y="0"/>
                </a:lnTo>
                <a:lnTo>
                  <a:pt x="0" y="739838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06638" y="3918356"/>
            <a:ext cx="285750" cy="216535"/>
          </a:xfrm>
          <a:custGeom>
            <a:avLst/>
            <a:gdLst/>
            <a:ahLst/>
            <a:cxnLst/>
            <a:rect l="l" t="t" r="r" b="b"/>
            <a:pathLst>
              <a:path w="285750" h="216535">
                <a:moveTo>
                  <a:pt x="0" y="216192"/>
                </a:moveTo>
                <a:lnTo>
                  <a:pt x="285457" y="216192"/>
                </a:lnTo>
                <a:lnTo>
                  <a:pt x="285457" y="0"/>
                </a:lnTo>
                <a:lnTo>
                  <a:pt x="0" y="0"/>
                </a:lnTo>
                <a:lnTo>
                  <a:pt x="0" y="216192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06638" y="4283176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0" y="239864"/>
                </a:moveTo>
                <a:lnTo>
                  <a:pt x="285457" y="239864"/>
                </a:lnTo>
                <a:lnTo>
                  <a:pt x="285457" y="0"/>
                </a:lnTo>
                <a:lnTo>
                  <a:pt x="0" y="0"/>
                </a:lnTo>
                <a:lnTo>
                  <a:pt x="0" y="239864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11520" y="4445368"/>
            <a:ext cx="285750" cy="506730"/>
          </a:xfrm>
          <a:custGeom>
            <a:avLst/>
            <a:gdLst/>
            <a:ahLst/>
            <a:cxnLst/>
            <a:rect l="l" t="t" r="r" b="b"/>
            <a:pathLst>
              <a:path w="285750" h="506729">
                <a:moveTo>
                  <a:pt x="285457" y="506704"/>
                </a:moveTo>
                <a:lnTo>
                  <a:pt x="0" y="506704"/>
                </a:lnTo>
                <a:lnTo>
                  <a:pt x="0" y="0"/>
                </a:lnTo>
                <a:lnTo>
                  <a:pt x="285457" y="0"/>
                </a:lnTo>
                <a:lnTo>
                  <a:pt x="285457" y="506704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01675" y="5832919"/>
            <a:ext cx="1145540" cy="285750"/>
          </a:xfrm>
          <a:custGeom>
            <a:avLst/>
            <a:gdLst/>
            <a:ahLst/>
            <a:cxnLst/>
            <a:rect l="l" t="t" r="r" b="b"/>
            <a:pathLst>
              <a:path w="1145540" h="285750">
                <a:moveTo>
                  <a:pt x="0" y="285457"/>
                </a:moveTo>
                <a:lnTo>
                  <a:pt x="1145197" y="285457"/>
                </a:lnTo>
                <a:lnTo>
                  <a:pt x="1145197" y="0"/>
                </a:lnTo>
                <a:lnTo>
                  <a:pt x="0" y="0"/>
                </a:lnTo>
                <a:lnTo>
                  <a:pt x="0" y="285457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01675" y="4523041"/>
            <a:ext cx="1790700" cy="233679"/>
          </a:xfrm>
          <a:custGeom>
            <a:avLst/>
            <a:gdLst/>
            <a:ahLst/>
            <a:cxnLst/>
            <a:rect l="l" t="t" r="r" b="b"/>
            <a:pathLst>
              <a:path w="1790700" h="233679">
                <a:moveTo>
                  <a:pt x="0" y="233095"/>
                </a:moveTo>
                <a:lnTo>
                  <a:pt x="1790433" y="233095"/>
                </a:lnTo>
                <a:lnTo>
                  <a:pt x="1790433" y="0"/>
                </a:lnTo>
                <a:lnTo>
                  <a:pt x="0" y="0"/>
                </a:lnTo>
                <a:lnTo>
                  <a:pt x="0" y="233095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6978" y="4523041"/>
            <a:ext cx="319405" cy="233679"/>
          </a:xfrm>
          <a:custGeom>
            <a:avLst/>
            <a:gdLst/>
            <a:ahLst/>
            <a:cxnLst/>
            <a:rect l="l" t="t" r="r" b="b"/>
            <a:pathLst>
              <a:path w="319404" h="233679">
                <a:moveTo>
                  <a:pt x="0" y="233095"/>
                </a:moveTo>
                <a:lnTo>
                  <a:pt x="319239" y="233095"/>
                </a:lnTo>
                <a:lnTo>
                  <a:pt x="319239" y="0"/>
                </a:lnTo>
                <a:lnTo>
                  <a:pt x="0" y="0"/>
                </a:lnTo>
                <a:lnTo>
                  <a:pt x="0" y="233095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96860" y="3651478"/>
            <a:ext cx="720090" cy="267335"/>
          </a:xfrm>
          <a:custGeom>
            <a:avLst/>
            <a:gdLst/>
            <a:ahLst/>
            <a:cxnLst/>
            <a:rect l="l" t="t" r="r" b="b"/>
            <a:pathLst>
              <a:path w="720090" h="267335">
                <a:moveTo>
                  <a:pt x="0" y="0"/>
                </a:moveTo>
                <a:lnTo>
                  <a:pt x="719543" y="0"/>
                </a:lnTo>
                <a:lnTo>
                  <a:pt x="719543" y="266877"/>
                </a:lnTo>
                <a:lnTo>
                  <a:pt x="0" y="266877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78992" y="5704547"/>
            <a:ext cx="467995" cy="285750"/>
          </a:xfrm>
          <a:custGeom>
            <a:avLst/>
            <a:gdLst/>
            <a:ahLst/>
            <a:cxnLst/>
            <a:rect l="l" t="t" r="r" b="b"/>
            <a:pathLst>
              <a:path w="467994" h="285750">
                <a:moveTo>
                  <a:pt x="0" y="0"/>
                </a:moveTo>
                <a:lnTo>
                  <a:pt x="467880" y="0"/>
                </a:lnTo>
                <a:lnTo>
                  <a:pt x="467880" y="285470"/>
                </a:lnTo>
                <a:lnTo>
                  <a:pt x="0" y="285470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78992" y="4728273"/>
            <a:ext cx="467995" cy="285750"/>
          </a:xfrm>
          <a:custGeom>
            <a:avLst/>
            <a:gdLst/>
            <a:ahLst/>
            <a:cxnLst/>
            <a:rect l="l" t="t" r="r" b="b"/>
            <a:pathLst>
              <a:path w="467994" h="285750">
                <a:moveTo>
                  <a:pt x="0" y="0"/>
                </a:moveTo>
                <a:lnTo>
                  <a:pt x="467880" y="0"/>
                </a:lnTo>
                <a:lnTo>
                  <a:pt x="467880" y="285457"/>
                </a:lnTo>
                <a:lnTo>
                  <a:pt x="0" y="285457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98017" y="4251375"/>
            <a:ext cx="225425" cy="341630"/>
          </a:xfrm>
          <a:custGeom>
            <a:avLst/>
            <a:gdLst/>
            <a:ahLst/>
            <a:cxnLst/>
            <a:rect l="l" t="t" r="r" b="b"/>
            <a:pathLst>
              <a:path w="225425" h="341629">
                <a:moveTo>
                  <a:pt x="23787" y="0"/>
                </a:moveTo>
                <a:lnTo>
                  <a:pt x="0" y="326453"/>
                </a:lnTo>
                <a:lnTo>
                  <a:pt x="201307" y="341096"/>
                </a:lnTo>
                <a:lnTo>
                  <a:pt x="225082" y="14668"/>
                </a:lnTo>
                <a:lnTo>
                  <a:pt x="23787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26647" y="4295006"/>
            <a:ext cx="177800" cy="191770"/>
          </a:xfrm>
          <a:custGeom>
            <a:avLst/>
            <a:gdLst/>
            <a:ahLst/>
            <a:cxnLst/>
            <a:rect l="l" t="t" r="r" b="b"/>
            <a:pathLst>
              <a:path w="177800" h="191770">
                <a:moveTo>
                  <a:pt x="13055" y="0"/>
                </a:moveTo>
                <a:lnTo>
                  <a:pt x="0" y="179400"/>
                </a:lnTo>
                <a:lnTo>
                  <a:pt x="164211" y="191376"/>
                </a:lnTo>
                <a:lnTo>
                  <a:pt x="177292" y="11950"/>
                </a:lnTo>
                <a:lnTo>
                  <a:pt x="13055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42477" y="4776406"/>
            <a:ext cx="535940" cy="149225"/>
          </a:xfrm>
          <a:custGeom>
            <a:avLst/>
            <a:gdLst/>
            <a:ahLst/>
            <a:cxnLst/>
            <a:rect l="l" t="t" r="r" b="b"/>
            <a:pathLst>
              <a:path w="535940" h="149225">
                <a:moveTo>
                  <a:pt x="0" y="0"/>
                </a:moveTo>
                <a:lnTo>
                  <a:pt x="535444" y="0"/>
                </a:lnTo>
                <a:lnTo>
                  <a:pt x="535444" y="148628"/>
                </a:lnTo>
                <a:lnTo>
                  <a:pt x="0" y="148628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1614" y="5772962"/>
            <a:ext cx="316865" cy="169545"/>
          </a:xfrm>
          <a:custGeom>
            <a:avLst/>
            <a:gdLst/>
            <a:ahLst/>
            <a:cxnLst/>
            <a:rect l="l" t="t" r="r" b="b"/>
            <a:pathLst>
              <a:path w="316865" h="169545">
                <a:moveTo>
                  <a:pt x="0" y="0"/>
                </a:moveTo>
                <a:lnTo>
                  <a:pt x="316699" y="0"/>
                </a:lnTo>
                <a:lnTo>
                  <a:pt x="316699" y="168922"/>
                </a:lnTo>
                <a:lnTo>
                  <a:pt x="0" y="168922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06652" y="4134548"/>
            <a:ext cx="370205" cy="149225"/>
          </a:xfrm>
          <a:custGeom>
            <a:avLst/>
            <a:gdLst/>
            <a:ahLst/>
            <a:cxnLst/>
            <a:rect l="l" t="t" r="r" b="b"/>
            <a:pathLst>
              <a:path w="370205" h="149225">
                <a:moveTo>
                  <a:pt x="0" y="0"/>
                </a:moveTo>
                <a:lnTo>
                  <a:pt x="369912" y="0"/>
                </a:lnTo>
                <a:lnTo>
                  <a:pt x="369912" y="148628"/>
                </a:lnTo>
                <a:lnTo>
                  <a:pt x="0" y="148628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5657" y="3810253"/>
            <a:ext cx="8890" cy="149225"/>
          </a:xfrm>
          <a:custGeom>
            <a:avLst/>
            <a:gdLst/>
            <a:ahLst/>
            <a:cxnLst/>
            <a:rect l="l" t="t" r="r" b="b"/>
            <a:pathLst>
              <a:path w="8890" h="149225">
                <a:moveTo>
                  <a:pt x="0" y="148628"/>
                </a:moveTo>
                <a:lnTo>
                  <a:pt x="8445" y="148628"/>
                </a:lnTo>
                <a:lnTo>
                  <a:pt x="8445" y="0"/>
                </a:lnTo>
                <a:lnTo>
                  <a:pt x="0" y="0"/>
                </a:lnTo>
                <a:lnTo>
                  <a:pt x="0" y="148628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31454" y="3810253"/>
            <a:ext cx="116205" cy="149225"/>
          </a:xfrm>
          <a:custGeom>
            <a:avLst/>
            <a:gdLst/>
            <a:ahLst/>
            <a:cxnLst/>
            <a:rect l="l" t="t" r="r" b="b"/>
            <a:pathLst>
              <a:path w="116205" h="149225">
                <a:moveTo>
                  <a:pt x="0" y="148628"/>
                </a:moveTo>
                <a:lnTo>
                  <a:pt x="115696" y="148628"/>
                </a:lnTo>
                <a:lnTo>
                  <a:pt x="115696" y="0"/>
                </a:lnTo>
                <a:lnTo>
                  <a:pt x="0" y="0"/>
                </a:lnTo>
                <a:lnTo>
                  <a:pt x="0" y="148628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21700" y="3756190"/>
            <a:ext cx="370205" cy="128905"/>
          </a:xfrm>
          <a:custGeom>
            <a:avLst/>
            <a:gdLst/>
            <a:ahLst/>
            <a:cxnLst/>
            <a:rect l="l" t="t" r="r" b="b"/>
            <a:pathLst>
              <a:path w="370205" h="128904">
                <a:moveTo>
                  <a:pt x="0" y="0"/>
                </a:moveTo>
                <a:lnTo>
                  <a:pt x="369912" y="0"/>
                </a:lnTo>
                <a:lnTo>
                  <a:pt x="369912" y="128371"/>
                </a:lnTo>
                <a:lnTo>
                  <a:pt x="0" y="128371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42477" y="4765433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5">
                <a:moveTo>
                  <a:pt x="0" y="0"/>
                </a:moveTo>
                <a:lnTo>
                  <a:pt x="488149" y="0"/>
                </a:lnTo>
              </a:path>
            </a:pathLst>
          </a:custGeom>
          <a:ln w="7432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01675" y="5215572"/>
            <a:ext cx="74930" cy="224154"/>
          </a:xfrm>
          <a:custGeom>
            <a:avLst/>
            <a:gdLst/>
            <a:ahLst/>
            <a:cxnLst/>
            <a:rect l="l" t="t" r="r" b="b"/>
            <a:pathLst>
              <a:path w="74929" h="224154">
                <a:moveTo>
                  <a:pt x="0" y="223799"/>
                </a:moveTo>
                <a:lnTo>
                  <a:pt x="74320" y="223799"/>
                </a:lnTo>
                <a:lnTo>
                  <a:pt x="74320" y="0"/>
                </a:lnTo>
                <a:lnTo>
                  <a:pt x="0" y="0"/>
                </a:lnTo>
                <a:lnTo>
                  <a:pt x="0" y="223799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47151" y="3739095"/>
            <a:ext cx="139065" cy="291465"/>
          </a:xfrm>
          <a:custGeom>
            <a:avLst/>
            <a:gdLst/>
            <a:ahLst/>
            <a:cxnLst/>
            <a:rect l="l" t="t" r="r" b="b"/>
            <a:pathLst>
              <a:path w="139065" h="291464">
                <a:moveTo>
                  <a:pt x="0" y="0"/>
                </a:moveTo>
                <a:lnTo>
                  <a:pt x="138506" y="0"/>
                </a:lnTo>
                <a:lnTo>
                  <a:pt x="138506" y="290944"/>
                </a:lnTo>
                <a:lnTo>
                  <a:pt x="0" y="290944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7706" y="3040875"/>
            <a:ext cx="278765" cy="74930"/>
          </a:xfrm>
          <a:custGeom>
            <a:avLst/>
            <a:gdLst/>
            <a:ahLst/>
            <a:cxnLst/>
            <a:rect l="l" t="t" r="r" b="b"/>
            <a:pathLst>
              <a:path w="278765" h="74930">
                <a:moveTo>
                  <a:pt x="0" y="74358"/>
                </a:moveTo>
                <a:lnTo>
                  <a:pt x="278701" y="74358"/>
                </a:lnTo>
                <a:lnTo>
                  <a:pt x="278701" y="0"/>
                </a:lnTo>
                <a:lnTo>
                  <a:pt x="0" y="0"/>
                </a:lnTo>
                <a:lnTo>
                  <a:pt x="0" y="74358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10392" y="2822981"/>
            <a:ext cx="687070" cy="218440"/>
          </a:xfrm>
          <a:custGeom>
            <a:avLst/>
            <a:gdLst/>
            <a:ahLst/>
            <a:cxnLst/>
            <a:rect l="l" t="t" r="r" b="b"/>
            <a:pathLst>
              <a:path w="687070" h="218439">
                <a:moveTo>
                  <a:pt x="0" y="0"/>
                </a:moveTo>
                <a:lnTo>
                  <a:pt x="686612" y="0"/>
                </a:lnTo>
                <a:lnTo>
                  <a:pt x="686612" y="217893"/>
                </a:lnTo>
                <a:lnTo>
                  <a:pt x="0" y="217893"/>
                </a:lnTo>
                <a:lnTo>
                  <a:pt x="0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80865" y="6950252"/>
            <a:ext cx="436245" cy="193040"/>
          </a:xfrm>
          <a:custGeom>
            <a:avLst/>
            <a:gdLst/>
            <a:ahLst/>
            <a:cxnLst/>
            <a:rect l="l" t="t" r="r" b="b"/>
            <a:pathLst>
              <a:path w="436245" h="193040">
                <a:moveTo>
                  <a:pt x="435787" y="192570"/>
                </a:moveTo>
                <a:lnTo>
                  <a:pt x="0" y="192570"/>
                </a:lnTo>
                <a:lnTo>
                  <a:pt x="0" y="0"/>
                </a:lnTo>
                <a:lnTo>
                  <a:pt x="435787" y="0"/>
                </a:lnTo>
                <a:lnTo>
                  <a:pt x="435787" y="19257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68633" y="6546570"/>
            <a:ext cx="378460" cy="215900"/>
          </a:xfrm>
          <a:custGeom>
            <a:avLst/>
            <a:gdLst/>
            <a:ahLst/>
            <a:cxnLst/>
            <a:rect l="l" t="t" r="r" b="b"/>
            <a:pathLst>
              <a:path w="378459" h="215900">
                <a:moveTo>
                  <a:pt x="378358" y="215785"/>
                </a:moveTo>
                <a:lnTo>
                  <a:pt x="0" y="215785"/>
                </a:lnTo>
                <a:lnTo>
                  <a:pt x="0" y="0"/>
                </a:lnTo>
                <a:lnTo>
                  <a:pt x="378358" y="0"/>
                </a:lnTo>
                <a:lnTo>
                  <a:pt x="378358" y="215785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11929" y="6810070"/>
            <a:ext cx="439420" cy="140335"/>
          </a:xfrm>
          <a:custGeom>
            <a:avLst/>
            <a:gdLst/>
            <a:ahLst/>
            <a:cxnLst/>
            <a:rect l="l" t="t" r="r" b="b"/>
            <a:pathLst>
              <a:path w="439420" h="140334">
                <a:moveTo>
                  <a:pt x="439166" y="140182"/>
                </a:moveTo>
                <a:lnTo>
                  <a:pt x="0" y="140182"/>
                </a:lnTo>
                <a:lnTo>
                  <a:pt x="0" y="0"/>
                </a:lnTo>
                <a:lnTo>
                  <a:pt x="439166" y="0"/>
                </a:lnTo>
                <a:lnTo>
                  <a:pt x="439166" y="140182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33517" y="6608216"/>
            <a:ext cx="191135" cy="116205"/>
          </a:xfrm>
          <a:custGeom>
            <a:avLst/>
            <a:gdLst/>
            <a:ahLst/>
            <a:cxnLst/>
            <a:rect l="l" t="t" r="r" b="b"/>
            <a:pathLst>
              <a:path w="191134" h="116204">
                <a:moveTo>
                  <a:pt x="190855" y="115697"/>
                </a:moveTo>
                <a:lnTo>
                  <a:pt x="0" y="115697"/>
                </a:lnTo>
                <a:lnTo>
                  <a:pt x="0" y="0"/>
                </a:lnTo>
                <a:lnTo>
                  <a:pt x="190855" y="0"/>
                </a:lnTo>
                <a:lnTo>
                  <a:pt x="190855" y="115697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51103" y="2862492"/>
            <a:ext cx="246011" cy="24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51103" y="2862492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80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304283" y="2845747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6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560666" y="4679560"/>
            <a:ext cx="246011" cy="246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60666" y="4679560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80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633071" y="4661004"/>
            <a:ext cx="114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2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326376" y="4128349"/>
            <a:ext cx="246011" cy="24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26376" y="4128349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80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386092" y="4109806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1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542641" y="5790412"/>
            <a:ext cx="246011" cy="246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42641" y="5790412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80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2838836" y="5771856"/>
            <a:ext cx="1108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222885" algn="r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4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654303" y="6565125"/>
            <a:ext cx="246011" cy="246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54303" y="6565125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648098" y="6546605"/>
            <a:ext cx="2686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11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654303" y="5465532"/>
            <a:ext cx="246011" cy="246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54303" y="5465532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648098" y="5446977"/>
            <a:ext cx="2584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10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654303" y="4209994"/>
            <a:ext cx="246011" cy="246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54303" y="4209994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648098" y="4193261"/>
            <a:ext cx="2584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9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572798" y="3949929"/>
            <a:ext cx="246011" cy="246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72798" y="3949929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560384" y="3931399"/>
            <a:ext cx="2584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8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331483" y="6907809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908"/>
                </a:lnTo>
              </a:path>
            </a:pathLst>
          </a:custGeom>
          <a:ln w="41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18819" y="3077044"/>
            <a:ext cx="7774305" cy="4470400"/>
          </a:xfrm>
          <a:custGeom>
            <a:avLst/>
            <a:gdLst/>
            <a:ahLst/>
            <a:cxnLst/>
            <a:rect l="l" t="t" r="r" b="b"/>
            <a:pathLst>
              <a:path w="7774305" h="4470400">
                <a:moveTo>
                  <a:pt x="4327883" y="3174999"/>
                </a:moveTo>
                <a:lnTo>
                  <a:pt x="4253066" y="3174999"/>
                </a:lnTo>
                <a:lnTo>
                  <a:pt x="4259579" y="3187699"/>
                </a:lnTo>
                <a:lnTo>
                  <a:pt x="4261967" y="3200399"/>
                </a:lnTo>
                <a:lnTo>
                  <a:pt x="4261967" y="3797299"/>
                </a:lnTo>
                <a:lnTo>
                  <a:pt x="4259579" y="3797299"/>
                </a:lnTo>
                <a:lnTo>
                  <a:pt x="4253066" y="3809999"/>
                </a:lnTo>
                <a:lnTo>
                  <a:pt x="4243402" y="3822699"/>
                </a:lnTo>
                <a:lnTo>
                  <a:pt x="3935542" y="3822699"/>
                </a:lnTo>
                <a:lnTo>
                  <a:pt x="3925877" y="3835399"/>
                </a:lnTo>
                <a:lnTo>
                  <a:pt x="3919361" y="3835399"/>
                </a:lnTo>
                <a:lnTo>
                  <a:pt x="3916972" y="3848099"/>
                </a:lnTo>
                <a:lnTo>
                  <a:pt x="3916972" y="3898899"/>
                </a:lnTo>
                <a:lnTo>
                  <a:pt x="3919361" y="3911599"/>
                </a:lnTo>
                <a:lnTo>
                  <a:pt x="3925877" y="3924299"/>
                </a:lnTo>
                <a:lnTo>
                  <a:pt x="3935542" y="3936999"/>
                </a:lnTo>
                <a:lnTo>
                  <a:pt x="4243402" y="3936999"/>
                </a:lnTo>
                <a:lnTo>
                  <a:pt x="4253066" y="3949699"/>
                </a:lnTo>
                <a:lnTo>
                  <a:pt x="4259579" y="3949699"/>
                </a:lnTo>
                <a:lnTo>
                  <a:pt x="4261967" y="3962399"/>
                </a:lnTo>
                <a:lnTo>
                  <a:pt x="4261967" y="4444999"/>
                </a:lnTo>
                <a:lnTo>
                  <a:pt x="4264209" y="4457699"/>
                </a:lnTo>
                <a:lnTo>
                  <a:pt x="4270321" y="4470399"/>
                </a:lnTo>
                <a:lnTo>
                  <a:pt x="4310632" y="4470399"/>
                </a:lnTo>
                <a:lnTo>
                  <a:pt x="4316739" y="4457699"/>
                </a:lnTo>
                <a:lnTo>
                  <a:pt x="4318977" y="4444999"/>
                </a:lnTo>
                <a:lnTo>
                  <a:pt x="4318977" y="3200399"/>
                </a:lnTo>
                <a:lnTo>
                  <a:pt x="4321367" y="3187699"/>
                </a:lnTo>
                <a:lnTo>
                  <a:pt x="4327883" y="3174999"/>
                </a:lnTo>
                <a:close/>
              </a:path>
              <a:path w="7774305" h="4470400">
                <a:moveTo>
                  <a:pt x="3551148" y="4038599"/>
                </a:moveTo>
                <a:lnTo>
                  <a:pt x="3489361" y="4038599"/>
                </a:lnTo>
                <a:lnTo>
                  <a:pt x="3491750" y="4051299"/>
                </a:lnTo>
                <a:lnTo>
                  <a:pt x="3491750" y="4178299"/>
                </a:lnTo>
                <a:lnTo>
                  <a:pt x="3489361" y="4190999"/>
                </a:lnTo>
                <a:lnTo>
                  <a:pt x="3482846" y="4203699"/>
                </a:lnTo>
                <a:lnTo>
                  <a:pt x="3473185" y="4216399"/>
                </a:lnTo>
                <a:lnTo>
                  <a:pt x="2300981" y="4216399"/>
                </a:lnTo>
                <a:lnTo>
                  <a:pt x="2294461" y="4229099"/>
                </a:lnTo>
                <a:lnTo>
                  <a:pt x="2292070" y="4241799"/>
                </a:lnTo>
                <a:lnTo>
                  <a:pt x="2292070" y="4394199"/>
                </a:lnTo>
                <a:lnTo>
                  <a:pt x="2294461" y="4406899"/>
                </a:lnTo>
                <a:lnTo>
                  <a:pt x="2300981" y="4419599"/>
                </a:lnTo>
                <a:lnTo>
                  <a:pt x="2605782" y="4419599"/>
                </a:lnTo>
                <a:lnTo>
                  <a:pt x="2612299" y="4406899"/>
                </a:lnTo>
                <a:lnTo>
                  <a:pt x="2614688" y="4394199"/>
                </a:lnTo>
                <a:lnTo>
                  <a:pt x="2614688" y="4279899"/>
                </a:lnTo>
                <a:lnTo>
                  <a:pt x="2617078" y="4267199"/>
                </a:lnTo>
                <a:lnTo>
                  <a:pt x="2623594" y="4267199"/>
                </a:lnTo>
                <a:lnTo>
                  <a:pt x="2633258" y="4254499"/>
                </a:lnTo>
                <a:lnTo>
                  <a:pt x="3548761" y="4254499"/>
                </a:lnTo>
                <a:lnTo>
                  <a:pt x="3548761" y="4051299"/>
                </a:lnTo>
                <a:lnTo>
                  <a:pt x="3551148" y="4038599"/>
                </a:lnTo>
                <a:close/>
              </a:path>
              <a:path w="7774305" h="4470400">
                <a:moveTo>
                  <a:pt x="1612687" y="749299"/>
                </a:moveTo>
                <a:lnTo>
                  <a:pt x="1480851" y="749299"/>
                </a:lnTo>
                <a:lnTo>
                  <a:pt x="1487362" y="761999"/>
                </a:lnTo>
                <a:lnTo>
                  <a:pt x="1489748" y="774699"/>
                </a:lnTo>
                <a:lnTo>
                  <a:pt x="1489748" y="4089399"/>
                </a:lnTo>
                <a:lnTo>
                  <a:pt x="1492139" y="4102099"/>
                </a:lnTo>
                <a:lnTo>
                  <a:pt x="1498660" y="4114799"/>
                </a:lnTo>
                <a:lnTo>
                  <a:pt x="1508328" y="4127499"/>
                </a:lnTo>
                <a:lnTo>
                  <a:pt x="1588846" y="4127499"/>
                </a:lnTo>
                <a:lnTo>
                  <a:pt x="2115908" y="4317999"/>
                </a:lnTo>
                <a:lnTo>
                  <a:pt x="2137700" y="4317999"/>
                </a:lnTo>
                <a:lnTo>
                  <a:pt x="2146550" y="4305299"/>
                </a:lnTo>
                <a:lnTo>
                  <a:pt x="2152472" y="4305299"/>
                </a:lnTo>
                <a:lnTo>
                  <a:pt x="2154181" y="4292599"/>
                </a:lnTo>
                <a:lnTo>
                  <a:pt x="2151557" y="4279899"/>
                </a:lnTo>
                <a:lnTo>
                  <a:pt x="2145142" y="4267199"/>
                </a:lnTo>
                <a:lnTo>
                  <a:pt x="2135479" y="4267199"/>
                </a:lnTo>
                <a:lnTo>
                  <a:pt x="1623733" y="4076699"/>
                </a:lnTo>
                <a:lnTo>
                  <a:pt x="1615552" y="4076699"/>
                </a:lnTo>
                <a:lnTo>
                  <a:pt x="1609256" y="4063999"/>
                </a:lnTo>
                <a:lnTo>
                  <a:pt x="1605211" y="4063999"/>
                </a:lnTo>
                <a:lnTo>
                  <a:pt x="1603781" y="4051299"/>
                </a:lnTo>
                <a:lnTo>
                  <a:pt x="1603781" y="3136899"/>
                </a:lnTo>
                <a:lnTo>
                  <a:pt x="1606170" y="3124199"/>
                </a:lnTo>
                <a:lnTo>
                  <a:pt x="1612687" y="3124199"/>
                </a:lnTo>
                <a:lnTo>
                  <a:pt x="1622351" y="3111499"/>
                </a:lnTo>
                <a:lnTo>
                  <a:pt x="3715971" y="3111499"/>
                </a:lnTo>
                <a:lnTo>
                  <a:pt x="3706307" y="3098799"/>
                </a:lnTo>
                <a:lnTo>
                  <a:pt x="3699791" y="3098799"/>
                </a:lnTo>
                <a:lnTo>
                  <a:pt x="3697401" y="3086099"/>
                </a:lnTo>
                <a:lnTo>
                  <a:pt x="3697401" y="3047999"/>
                </a:lnTo>
                <a:lnTo>
                  <a:pt x="1612687" y="3047999"/>
                </a:lnTo>
                <a:lnTo>
                  <a:pt x="1606170" y="3035299"/>
                </a:lnTo>
                <a:lnTo>
                  <a:pt x="1603781" y="3022599"/>
                </a:lnTo>
                <a:lnTo>
                  <a:pt x="1603781" y="1993899"/>
                </a:lnTo>
                <a:lnTo>
                  <a:pt x="1606170" y="1981199"/>
                </a:lnTo>
                <a:lnTo>
                  <a:pt x="1612687" y="1968499"/>
                </a:lnTo>
                <a:lnTo>
                  <a:pt x="1622351" y="1968499"/>
                </a:lnTo>
                <a:lnTo>
                  <a:pt x="1634185" y="1955799"/>
                </a:lnTo>
                <a:lnTo>
                  <a:pt x="2344445" y="1955799"/>
                </a:lnTo>
                <a:lnTo>
                  <a:pt x="2344445" y="1866899"/>
                </a:lnTo>
                <a:lnTo>
                  <a:pt x="1612687" y="1866899"/>
                </a:lnTo>
                <a:lnTo>
                  <a:pt x="1606170" y="1854199"/>
                </a:lnTo>
                <a:lnTo>
                  <a:pt x="1603781" y="1841499"/>
                </a:lnTo>
                <a:lnTo>
                  <a:pt x="1603781" y="774699"/>
                </a:lnTo>
                <a:lnTo>
                  <a:pt x="1606170" y="761999"/>
                </a:lnTo>
                <a:lnTo>
                  <a:pt x="1612687" y="749299"/>
                </a:lnTo>
                <a:close/>
              </a:path>
              <a:path w="7774305" h="4470400">
                <a:moveTo>
                  <a:pt x="6322502" y="3174999"/>
                </a:moveTo>
                <a:lnTo>
                  <a:pt x="6123165" y="3174999"/>
                </a:lnTo>
                <a:lnTo>
                  <a:pt x="7063130" y="4254499"/>
                </a:lnTo>
                <a:lnTo>
                  <a:pt x="7074602" y="4267199"/>
                </a:lnTo>
                <a:lnTo>
                  <a:pt x="7100910" y="4267199"/>
                </a:lnTo>
                <a:lnTo>
                  <a:pt x="7111339" y="4254499"/>
                </a:lnTo>
                <a:lnTo>
                  <a:pt x="7126097" y="4229099"/>
                </a:lnTo>
                <a:lnTo>
                  <a:pt x="7126503" y="4229099"/>
                </a:lnTo>
                <a:lnTo>
                  <a:pt x="7194657" y="4127499"/>
                </a:lnTo>
                <a:lnTo>
                  <a:pt x="7101350" y="4127499"/>
                </a:lnTo>
                <a:lnTo>
                  <a:pt x="7089800" y="4114799"/>
                </a:lnTo>
                <a:lnTo>
                  <a:pt x="6316446" y="3225799"/>
                </a:lnTo>
                <a:lnTo>
                  <a:pt x="6309219" y="3200399"/>
                </a:lnTo>
                <a:lnTo>
                  <a:pt x="6311828" y="3187699"/>
                </a:lnTo>
                <a:lnTo>
                  <a:pt x="6322502" y="3174999"/>
                </a:lnTo>
                <a:close/>
              </a:path>
              <a:path w="7774305" h="4470400">
                <a:moveTo>
                  <a:pt x="7265767" y="2425699"/>
                </a:moveTo>
                <a:lnTo>
                  <a:pt x="7065553" y="2425699"/>
                </a:lnTo>
                <a:lnTo>
                  <a:pt x="7076744" y="2438399"/>
                </a:lnTo>
                <a:lnTo>
                  <a:pt x="7602829" y="2781299"/>
                </a:lnTo>
                <a:lnTo>
                  <a:pt x="7611357" y="2793999"/>
                </a:lnTo>
                <a:lnTo>
                  <a:pt x="7615788" y="2806699"/>
                </a:lnTo>
                <a:lnTo>
                  <a:pt x="7615854" y="2819399"/>
                </a:lnTo>
                <a:lnTo>
                  <a:pt x="7611287" y="2832099"/>
                </a:lnTo>
                <a:lnTo>
                  <a:pt x="7430960" y="3098799"/>
                </a:lnTo>
                <a:lnTo>
                  <a:pt x="7426055" y="3111499"/>
                </a:lnTo>
                <a:lnTo>
                  <a:pt x="2413695" y="3111499"/>
                </a:lnTo>
                <a:lnTo>
                  <a:pt x="2423360" y="3124199"/>
                </a:lnTo>
                <a:lnTo>
                  <a:pt x="2429876" y="3124199"/>
                </a:lnTo>
                <a:lnTo>
                  <a:pt x="2432265" y="3136899"/>
                </a:lnTo>
                <a:lnTo>
                  <a:pt x="2432265" y="3200399"/>
                </a:lnTo>
                <a:lnTo>
                  <a:pt x="2429876" y="3213099"/>
                </a:lnTo>
                <a:lnTo>
                  <a:pt x="2423360" y="3213099"/>
                </a:lnTo>
                <a:lnTo>
                  <a:pt x="2413695" y="3225799"/>
                </a:lnTo>
                <a:lnTo>
                  <a:pt x="2087714" y="3225799"/>
                </a:lnTo>
                <a:lnTo>
                  <a:pt x="2087714" y="3403599"/>
                </a:lnTo>
                <a:lnTo>
                  <a:pt x="2401862" y="3403599"/>
                </a:lnTo>
                <a:lnTo>
                  <a:pt x="2413695" y="3416299"/>
                </a:lnTo>
                <a:lnTo>
                  <a:pt x="2423360" y="3416299"/>
                </a:lnTo>
                <a:lnTo>
                  <a:pt x="2429876" y="3428999"/>
                </a:lnTo>
                <a:lnTo>
                  <a:pt x="2432265" y="3441699"/>
                </a:lnTo>
                <a:lnTo>
                  <a:pt x="2432265" y="4178299"/>
                </a:lnTo>
                <a:lnTo>
                  <a:pt x="2429876" y="4190999"/>
                </a:lnTo>
                <a:lnTo>
                  <a:pt x="2423360" y="4203699"/>
                </a:lnTo>
                <a:lnTo>
                  <a:pt x="2413695" y="4216399"/>
                </a:lnTo>
                <a:lnTo>
                  <a:pt x="2633258" y="4216399"/>
                </a:lnTo>
                <a:lnTo>
                  <a:pt x="2623594" y="4203699"/>
                </a:lnTo>
                <a:lnTo>
                  <a:pt x="2617078" y="4190999"/>
                </a:lnTo>
                <a:lnTo>
                  <a:pt x="2614688" y="4178299"/>
                </a:lnTo>
                <a:lnTo>
                  <a:pt x="2614688" y="4051299"/>
                </a:lnTo>
                <a:lnTo>
                  <a:pt x="2617078" y="4038599"/>
                </a:lnTo>
                <a:lnTo>
                  <a:pt x="2623594" y="4038599"/>
                </a:lnTo>
                <a:lnTo>
                  <a:pt x="2633258" y="4025899"/>
                </a:lnTo>
                <a:lnTo>
                  <a:pt x="3705857" y="4025899"/>
                </a:lnTo>
                <a:lnTo>
                  <a:pt x="3715521" y="4013199"/>
                </a:lnTo>
                <a:lnTo>
                  <a:pt x="3722037" y="4000499"/>
                </a:lnTo>
                <a:lnTo>
                  <a:pt x="3724427" y="3987799"/>
                </a:lnTo>
                <a:lnTo>
                  <a:pt x="3724427" y="3936999"/>
                </a:lnTo>
                <a:lnTo>
                  <a:pt x="3722037" y="3924299"/>
                </a:lnTo>
                <a:lnTo>
                  <a:pt x="3715521" y="3924299"/>
                </a:lnTo>
                <a:lnTo>
                  <a:pt x="3705857" y="3911599"/>
                </a:lnTo>
                <a:lnTo>
                  <a:pt x="2633258" y="3911599"/>
                </a:lnTo>
                <a:lnTo>
                  <a:pt x="2623594" y="3898899"/>
                </a:lnTo>
                <a:lnTo>
                  <a:pt x="2617078" y="3886199"/>
                </a:lnTo>
                <a:lnTo>
                  <a:pt x="2614688" y="3873499"/>
                </a:lnTo>
                <a:lnTo>
                  <a:pt x="2614688" y="3200399"/>
                </a:lnTo>
                <a:lnTo>
                  <a:pt x="2617078" y="3187699"/>
                </a:lnTo>
                <a:lnTo>
                  <a:pt x="2623594" y="3174999"/>
                </a:lnTo>
                <a:lnTo>
                  <a:pt x="2633258" y="3174999"/>
                </a:lnTo>
                <a:lnTo>
                  <a:pt x="2645092" y="3162299"/>
                </a:lnTo>
                <a:lnTo>
                  <a:pt x="7529957" y="3162299"/>
                </a:lnTo>
                <a:lnTo>
                  <a:pt x="7769364" y="2793999"/>
                </a:lnTo>
                <a:lnTo>
                  <a:pt x="7773927" y="2781299"/>
                </a:lnTo>
                <a:lnTo>
                  <a:pt x="7773855" y="2768599"/>
                </a:lnTo>
                <a:lnTo>
                  <a:pt x="7769423" y="2768599"/>
                </a:lnTo>
                <a:lnTo>
                  <a:pt x="7760906" y="2755899"/>
                </a:lnTo>
                <a:lnTo>
                  <a:pt x="7265767" y="2425699"/>
                </a:lnTo>
                <a:close/>
              </a:path>
              <a:path w="7774305" h="4470400">
                <a:moveTo>
                  <a:pt x="7671746" y="3378199"/>
                </a:moveTo>
                <a:lnTo>
                  <a:pt x="7624229" y="3378199"/>
                </a:lnTo>
                <a:lnTo>
                  <a:pt x="7138162" y="4114799"/>
                </a:lnTo>
                <a:lnTo>
                  <a:pt x="7127769" y="4127499"/>
                </a:lnTo>
                <a:lnTo>
                  <a:pt x="7194657" y="4127499"/>
                </a:lnTo>
                <a:lnTo>
                  <a:pt x="7671739" y="3416299"/>
                </a:lnTo>
                <a:lnTo>
                  <a:pt x="7676004" y="3403599"/>
                </a:lnTo>
                <a:lnTo>
                  <a:pt x="7675921" y="3390899"/>
                </a:lnTo>
                <a:lnTo>
                  <a:pt x="7671746" y="3378199"/>
                </a:lnTo>
                <a:close/>
              </a:path>
              <a:path w="7774305" h="4470400">
                <a:moveTo>
                  <a:pt x="3567325" y="4025899"/>
                </a:moveTo>
                <a:lnTo>
                  <a:pt x="3473185" y="4025899"/>
                </a:lnTo>
                <a:lnTo>
                  <a:pt x="3482846" y="4038599"/>
                </a:lnTo>
                <a:lnTo>
                  <a:pt x="3557662" y="4038599"/>
                </a:lnTo>
                <a:lnTo>
                  <a:pt x="3567325" y="4025899"/>
                </a:lnTo>
                <a:close/>
              </a:path>
              <a:path w="7774305" h="4470400">
                <a:moveTo>
                  <a:pt x="3048457" y="3695699"/>
                </a:moveTo>
                <a:lnTo>
                  <a:pt x="3008145" y="3695699"/>
                </a:lnTo>
                <a:lnTo>
                  <a:pt x="3002032" y="3708399"/>
                </a:lnTo>
                <a:lnTo>
                  <a:pt x="2999790" y="3721099"/>
                </a:lnTo>
                <a:lnTo>
                  <a:pt x="2999790" y="3873499"/>
                </a:lnTo>
                <a:lnTo>
                  <a:pt x="2997404" y="3886199"/>
                </a:lnTo>
                <a:lnTo>
                  <a:pt x="2990894" y="3898899"/>
                </a:lnTo>
                <a:lnTo>
                  <a:pt x="2981231" y="3911599"/>
                </a:lnTo>
                <a:lnTo>
                  <a:pt x="3075371" y="3911599"/>
                </a:lnTo>
                <a:lnTo>
                  <a:pt x="3065706" y="3898899"/>
                </a:lnTo>
                <a:lnTo>
                  <a:pt x="3059190" y="3886199"/>
                </a:lnTo>
                <a:lnTo>
                  <a:pt x="3056801" y="3873499"/>
                </a:lnTo>
                <a:lnTo>
                  <a:pt x="3056801" y="3721099"/>
                </a:lnTo>
                <a:lnTo>
                  <a:pt x="3054562" y="3708399"/>
                </a:lnTo>
                <a:lnTo>
                  <a:pt x="3048457" y="3695699"/>
                </a:lnTo>
                <a:close/>
              </a:path>
              <a:path w="7774305" h="4470400">
                <a:moveTo>
                  <a:pt x="3557662" y="3174999"/>
                </a:moveTo>
                <a:lnTo>
                  <a:pt x="3482846" y="3174999"/>
                </a:lnTo>
                <a:lnTo>
                  <a:pt x="3489361" y="3187699"/>
                </a:lnTo>
                <a:lnTo>
                  <a:pt x="3491750" y="3200399"/>
                </a:lnTo>
                <a:lnTo>
                  <a:pt x="3491750" y="3873499"/>
                </a:lnTo>
                <a:lnTo>
                  <a:pt x="3489361" y="3886199"/>
                </a:lnTo>
                <a:lnTo>
                  <a:pt x="3482846" y="3898899"/>
                </a:lnTo>
                <a:lnTo>
                  <a:pt x="3473185" y="3911599"/>
                </a:lnTo>
                <a:lnTo>
                  <a:pt x="3567325" y="3911599"/>
                </a:lnTo>
                <a:lnTo>
                  <a:pt x="3557662" y="3898899"/>
                </a:lnTo>
                <a:lnTo>
                  <a:pt x="3551148" y="3886199"/>
                </a:lnTo>
                <a:lnTo>
                  <a:pt x="3548761" y="3873499"/>
                </a:lnTo>
                <a:lnTo>
                  <a:pt x="3548761" y="3200399"/>
                </a:lnTo>
                <a:lnTo>
                  <a:pt x="3551148" y="3187699"/>
                </a:lnTo>
                <a:lnTo>
                  <a:pt x="3557662" y="3174999"/>
                </a:lnTo>
                <a:close/>
              </a:path>
              <a:path w="7774305" h="4470400">
                <a:moveTo>
                  <a:pt x="3054313" y="3403599"/>
                </a:moveTo>
                <a:lnTo>
                  <a:pt x="2893363" y="3403599"/>
                </a:lnTo>
                <a:lnTo>
                  <a:pt x="2890875" y="3416299"/>
                </a:lnTo>
                <a:lnTo>
                  <a:pt x="2890875" y="3479799"/>
                </a:lnTo>
                <a:lnTo>
                  <a:pt x="3056801" y="3479799"/>
                </a:lnTo>
                <a:lnTo>
                  <a:pt x="3056801" y="3416299"/>
                </a:lnTo>
                <a:lnTo>
                  <a:pt x="3054313" y="3403599"/>
                </a:lnTo>
                <a:close/>
              </a:path>
              <a:path w="7774305" h="4470400">
                <a:moveTo>
                  <a:pt x="3037470" y="3390899"/>
                </a:moveTo>
                <a:lnTo>
                  <a:pt x="2910206" y="3390899"/>
                </a:lnTo>
                <a:lnTo>
                  <a:pt x="2900146" y="3403599"/>
                </a:lnTo>
                <a:lnTo>
                  <a:pt x="3047530" y="3403599"/>
                </a:lnTo>
                <a:lnTo>
                  <a:pt x="3037470" y="3390899"/>
                </a:lnTo>
                <a:close/>
              </a:path>
              <a:path w="7774305" h="4470400">
                <a:moveTo>
                  <a:pt x="3003645" y="3378199"/>
                </a:moveTo>
                <a:lnTo>
                  <a:pt x="2944021" y="3378199"/>
                </a:lnTo>
                <a:lnTo>
                  <a:pt x="2934357" y="3390899"/>
                </a:lnTo>
                <a:lnTo>
                  <a:pt x="3013308" y="3390899"/>
                </a:lnTo>
                <a:lnTo>
                  <a:pt x="3003645" y="3378199"/>
                </a:lnTo>
                <a:close/>
              </a:path>
              <a:path w="7774305" h="4470400">
                <a:moveTo>
                  <a:pt x="3003645" y="3174999"/>
                </a:moveTo>
                <a:lnTo>
                  <a:pt x="2944021" y="3174999"/>
                </a:lnTo>
                <a:lnTo>
                  <a:pt x="2950538" y="3187699"/>
                </a:lnTo>
                <a:lnTo>
                  <a:pt x="2952927" y="3200399"/>
                </a:lnTo>
                <a:lnTo>
                  <a:pt x="2952927" y="3365499"/>
                </a:lnTo>
                <a:lnTo>
                  <a:pt x="2950538" y="3378199"/>
                </a:lnTo>
                <a:lnTo>
                  <a:pt x="2997134" y="3378199"/>
                </a:lnTo>
                <a:lnTo>
                  <a:pt x="2994748" y="3365499"/>
                </a:lnTo>
                <a:lnTo>
                  <a:pt x="2994748" y="3200399"/>
                </a:lnTo>
                <a:lnTo>
                  <a:pt x="2997134" y="3187699"/>
                </a:lnTo>
                <a:lnTo>
                  <a:pt x="3003645" y="3174999"/>
                </a:lnTo>
                <a:close/>
              </a:path>
              <a:path w="7774305" h="4470400">
                <a:moveTo>
                  <a:pt x="7653243" y="3365499"/>
                </a:moveTo>
                <a:lnTo>
                  <a:pt x="7642317" y="3365499"/>
                </a:lnTo>
                <a:lnTo>
                  <a:pt x="7632224" y="3378199"/>
                </a:lnTo>
                <a:lnTo>
                  <a:pt x="7663738" y="3378199"/>
                </a:lnTo>
                <a:lnTo>
                  <a:pt x="7653243" y="3365499"/>
                </a:lnTo>
                <a:close/>
              </a:path>
              <a:path w="7774305" h="4470400">
                <a:moveTo>
                  <a:pt x="3025152" y="3162299"/>
                </a:moveTo>
                <a:lnTo>
                  <a:pt x="2922524" y="3162299"/>
                </a:lnTo>
                <a:lnTo>
                  <a:pt x="2934357" y="3174999"/>
                </a:lnTo>
                <a:lnTo>
                  <a:pt x="3013308" y="3174999"/>
                </a:lnTo>
                <a:lnTo>
                  <a:pt x="3025152" y="3162299"/>
                </a:lnTo>
                <a:close/>
              </a:path>
              <a:path w="7774305" h="4470400">
                <a:moveTo>
                  <a:pt x="7519014" y="3162299"/>
                </a:moveTo>
                <a:lnTo>
                  <a:pt x="3461359" y="3162299"/>
                </a:lnTo>
                <a:lnTo>
                  <a:pt x="3473185" y="3174999"/>
                </a:lnTo>
                <a:lnTo>
                  <a:pt x="7512117" y="3174999"/>
                </a:lnTo>
                <a:lnTo>
                  <a:pt x="7519014" y="3162299"/>
                </a:lnTo>
                <a:close/>
              </a:path>
              <a:path w="7774305" h="4470400">
                <a:moveTo>
                  <a:pt x="5324446" y="3098799"/>
                </a:moveTo>
                <a:lnTo>
                  <a:pt x="5192625" y="3098799"/>
                </a:lnTo>
                <a:lnTo>
                  <a:pt x="5182961" y="3111499"/>
                </a:lnTo>
                <a:lnTo>
                  <a:pt x="5334106" y="3111499"/>
                </a:lnTo>
                <a:lnTo>
                  <a:pt x="5324446" y="3098799"/>
                </a:lnTo>
                <a:close/>
              </a:path>
              <a:path w="7774305" h="4470400">
                <a:moveTo>
                  <a:pt x="6223850" y="2489199"/>
                </a:moveTo>
                <a:lnTo>
                  <a:pt x="6100924" y="2489199"/>
                </a:lnTo>
                <a:lnTo>
                  <a:pt x="6107440" y="2501899"/>
                </a:lnTo>
                <a:lnTo>
                  <a:pt x="6109830" y="2514599"/>
                </a:lnTo>
                <a:lnTo>
                  <a:pt x="6109830" y="3086099"/>
                </a:lnTo>
                <a:lnTo>
                  <a:pt x="6107440" y="3098799"/>
                </a:lnTo>
                <a:lnTo>
                  <a:pt x="6100924" y="3098799"/>
                </a:lnTo>
                <a:lnTo>
                  <a:pt x="6091260" y="3111499"/>
                </a:lnTo>
                <a:lnTo>
                  <a:pt x="6223850" y="3111499"/>
                </a:lnTo>
                <a:lnTo>
                  <a:pt x="6223850" y="2489199"/>
                </a:lnTo>
                <a:close/>
              </a:path>
              <a:path w="7774305" h="4470400">
                <a:moveTo>
                  <a:pt x="6465927" y="1892299"/>
                </a:moveTo>
                <a:lnTo>
                  <a:pt x="6255194" y="1892299"/>
                </a:lnTo>
                <a:lnTo>
                  <a:pt x="6271107" y="1904999"/>
                </a:lnTo>
                <a:lnTo>
                  <a:pt x="6978675" y="2374899"/>
                </a:lnTo>
                <a:lnTo>
                  <a:pt x="6987193" y="2374899"/>
                </a:lnTo>
                <a:lnTo>
                  <a:pt x="6991630" y="2387599"/>
                </a:lnTo>
                <a:lnTo>
                  <a:pt x="6991718" y="2400299"/>
                </a:lnTo>
                <a:lnTo>
                  <a:pt x="6987184" y="2412999"/>
                </a:lnTo>
                <a:lnTo>
                  <a:pt x="6532397" y="3098799"/>
                </a:lnTo>
                <a:lnTo>
                  <a:pt x="6527495" y="3111499"/>
                </a:lnTo>
                <a:lnTo>
                  <a:pt x="6632304" y="3111499"/>
                </a:lnTo>
                <a:lnTo>
                  <a:pt x="6621592" y="3098799"/>
                </a:lnTo>
                <a:lnTo>
                  <a:pt x="6617934" y="3086099"/>
                </a:lnTo>
                <a:lnTo>
                  <a:pt x="6623024" y="3060699"/>
                </a:lnTo>
                <a:lnTo>
                  <a:pt x="7043090" y="2438399"/>
                </a:lnTo>
                <a:lnTo>
                  <a:pt x="7053881" y="2425699"/>
                </a:lnTo>
                <a:lnTo>
                  <a:pt x="7265767" y="2425699"/>
                </a:lnTo>
                <a:lnTo>
                  <a:pt x="6465927" y="1892299"/>
                </a:lnTo>
                <a:close/>
              </a:path>
              <a:path w="7774305" h="4470400">
                <a:moveTo>
                  <a:pt x="5193965" y="2489199"/>
                </a:moveTo>
                <a:lnTo>
                  <a:pt x="5119138" y="2489199"/>
                </a:lnTo>
                <a:lnTo>
                  <a:pt x="5125654" y="2501899"/>
                </a:lnTo>
                <a:lnTo>
                  <a:pt x="5128044" y="2514599"/>
                </a:lnTo>
                <a:lnTo>
                  <a:pt x="5128044" y="2870199"/>
                </a:lnTo>
                <a:lnTo>
                  <a:pt x="5182961" y="2870199"/>
                </a:lnTo>
                <a:lnTo>
                  <a:pt x="5192625" y="2882899"/>
                </a:lnTo>
                <a:lnTo>
                  <a:pt x="5199138" y="2895599"/>
                </a:lnTo>
                <a:lnTo>
                  <a:pt x="5201526" y="2895599"/>
                </a:lnTo>
                <a:lnTo>
                  <a:pt x="5201526" y="3086099"/>
                </a:lnTo>
                <a:lnTo>
                  <a:pt x="5199138" y="3098799"/>
                </a:lnTo>
                <a:lnTo>
                  <a:pt x="5317934" y="3098799"/>
                </a:lnTo>
                <a:lnTo>
                  <a:pt x="5315546" y="3086099"/>
                </a:lnTo>
                <a:lnTo>
                  <a:pt x="5315546" y="2844799"/>
                </a:lnTo>
                <a:lnTo>
                  <a:pt x="5313155" y="2832099"/>
                </a:lnTo>
                <a:lnTo>
                  <a:pt x="5306636" y="2819399"/>
                </a:lnTo>
                <a:lnTo>
                  <a:pt x="5215458" y="2819399"/>
                </a:lnTo>
                <a:lnTo>
                  <a:pt x="5203629" y="2806699"/>
                </a:lnTo>
                <a:lnTo>
                  <a:pt x="5193965" y="2806699"/>
                </a:lnTo>
                <a:lnTo>
                  <a:pt x="5187445" y="2793999"/>
                </a:lnTo>
                <a:lnTo>
                  <a:pt x="5185054" y="2781299"/>
                </a:lnTo>
                <a:lnTo>
                  <a:pt x="5185054" y="2514599"/>
                </a:lnTo>
                <a:lnTo>
                  <a:pt x="5187445" y="2501899"/>
                </a:lnTo>
                <a:lnTo>
                  <a:pt x="5193965" y="2489199"/>
                </a:lnTo>
                <a:close/>
              </a:path>
              <a:path w="7774305" h="4470400">
                <a:moveTo>
                  <a:pt x="2344445" y="1955799"/>
                </a:moveTo>
                <a:lnTo>
                  <a:pt x="2200021" y="1955799"/>
                </a:lnTo>
                <a:lnTo>
                  <a:pt x="2211854" y="1968499"/>
                </a:lnTo>
                <a:lnTo>
                  <a:pt x="2221518" y="1968499"/>
                </a:lnTo>
                <a:lnTo>
                  <a:pt x="2228035" y="1981199"/>
                </a:lnTo>
                <a:lnTo>
                  <a:pt x="2230424" y="1993899"/>
                </a:lnTo>
                <a:lnTo>
                  <a:pt x="2230424" y="2146299"/>
                </a:lnTo>
                <a:lnTo>
                  <a:pt x="2228035" y="2158999"/>
                </a:lnTo>
                <a:lnTo>
                  <a:pt x="2221518" y="2171699"/>
                </a:lnTo>
                <a:lnTo>
                  <a:pt x="2116213" y="2171699"/>
                </a:lnTo>
                <a:lnTo>
                  <a:pt x="2105111" y="2184399"/>
                </a:lnTo>
                <a:lnTo>
                  <a:pt x="2096054" y="2184399"/>
                </a:lnTo>
                <a:lnTo>
                  <a:pt x="2089951" y="2197099"/>
                </a:lnTo>
                <a:lnTo>
                  <a:pt x="2087714" y="2209799"/>
                </a:lnTo>
                <a:lnTo>
                  <a:pt x="2089951" y="2222499"/>
                </a:lnTo>
                <a:lnTo>
                  <a:pt x="2096054" y="2222499"/>
                </a:lnTo>
                <a:lnTo>
                  <a:pt x="2105111" y="2235199"/>
                </a:lnTo>
                <a:lnTo>
                  <a:pt x="2211854" y="2235199"/>
                </a:lnTo>
                <a:lnTo>
                  <a:pt x="2221518" y="2247899"/>
                </a:lnTo>
                <a:lnTo>
                  <a:pt x="2228035" y="2247899"/>
                </a:lnTo>
                <a:lnTo>
                  <a:pt x="2230424" y="2260599"/>
                </a:lnTo>
                <a:lnTo>
                  <a:pt x="2230424" y="2666999"/>
                </a:lnTo>
                <a:lnTo>
                  <a:pt x="2228035" y="2679699"/>
                </a:lnTo>
                <a:lnTo>
                  <a:pt x="2221518" y="2692399"/>
                </a:lnTo>
                <a:lnTo>
                  <a:pt x="2211854" y="2705099"/>
                </a:lnTo>
                <a:lnTo>
                  <a:pt x="2096054" y="2705099"/>
                </a:lnTo>
                <a:lnTo>
                  <a:pt x="2089951" y="2717799"/>
                </a:lnTo>
                <a:lnTo>
                  <a:pt x="2087714" y="2730499"/>
                </a:lnTo>
                <a:lnTo>
                  <a:pt x="2089951" y="2743199"/>
                </a:lnTo>
                <a:lnTo>
                  <a:pt x="2096054" y="2755899"/>
                </a:lnTo>
                <a:lnTo>
                  <a:pt x="2211854" y="2755899"/>
                </a:lnTo>
                <a:lnTo>
                  <a:pt x="2221518" y="2768599"/>
                </a:lnTo>
                <a:lnTo>
                  <a:pt x="2228035" y="2781299"/>
                </a:lnTo>
                <a:lnTo>
                  <a:pt x="2230424" y="2793999"/>
                </a:lnTo>
                <a:lnTo>
                  <a:pt x="2230424" y="3022599"/>
                </a:lnTo>
                <a:lnTo>
                  <a:pt x="2228035" y="3035299"/>
                </a:lnTo>
                <a:lnTo>
                  <a:pt x="2221518" y="3047999"/>
                </a:lnTo>
                <a:lnTo>
                  <a:pt x="2353351" y="3047999"/>
                </a:lnTo>
                <a:lnTo>
                  <a:pt x="2346834" y="3035299"/>
                </a:lnTo>
                <a:lnTo>
                  <a:pt x="2344445" y="3022599"/>
                </a:lnTo>
                <a:lnTo>
                  <a:pt x="2344445" y="1955799"/>
                </a:lnTo>
                <a:close/>
              </a:path>
              <a:path w="7774305" h="4470400">
                <a:moveTo>
                  <a:pt x="2614688" y="736599"/>
                </a:moveTo>
                <a:lnTo>
                  <a:pt x="2401862" y="736599"/>
                </a:lnTo>
                <a:lnTo>
                  <a:pt x="2413695" y="749299"/>
                </a:lnTo>
                <a:lnTo>
                  <a:pt x="2423360" y="749299"/>
                </a:lnTo>
                <a:lnTo>
                  <a:pt x="2429876" y="761999"/>
                </a:lnTo>
                <a:lnTo>
                  <a:pt x="2432265" y="774699"/>
                </a:lnTo>
                <a:lnTo>
                  <a:pt x="2432265" y="3022599"/>
                </a:lnTo>
                <a:lnTo>
                  <a:pt x="2429876" y="3035299"/>
                </a:lnTo>
                <a:lnTo>
                  <a:pt x="2423360" y="3047999"/>
                </a:lnTo>
                <a:lnTo>
                  <a:pt x="2623594" y="3047999"/>
                </a:lnTo>
                <a:lnTo>
                  <a:pt x="2617078" y="3035299"/>
                </a:lnTo>
                <a:lnTo>
                  <a:pt x="2614688" y="3022599"/>
                </a:lnTo>
                <a:lnTo>
                  <a:pt x="2614688" y="2819399"/>
                </a:lnTo>
                <a:lnTo>
                  <a:pt x="2617078" y="2806699"/>
                </a:lnTo>
                <a:lnTo>
                  <a:pt x="2623594" y="2793999"/>
                </a:lnTo>
                <a:lnTo>
                  <a:pt x="2633258" y="2793999"/>
                </a:lnTo>
                <a:lnTo>
                  <a:pt x="2645092" y="2781299"/>
                </a:lnTo>
                <a:lnTo>
                  <a:pt x="3697401" y="2781299"/>
                </a:lnTo>
                <a:lnTo>
                  <a:pt x="3697401" y="2730499"/>
                </a:lnTo>
                <a:lnTo>
                  <a:pt x="2633258" y="2730499"/>
                </a:lnTo>
                <a:lnTo>
                  <a:pt x="2623594" y="2717799"/>
                </a:lnTo>
                <a:lnTo>
                  <a:pt x="2617078" y="2717799"/>
                </a:lnTo>
                <a:lnTo>
                  <a:pt x="2614688" y="2705099"/>
                </a:lnTo>
                <a:lnTo>
                  <a:pt x="2614688" y="2019299"/>
                </a:lnTo>
                <a:lnTo>
                  <a:pt x="2617078" y="2006599"/>
                </a:lnTo>
                <a:lnTo>
                  <a:pt x="2623594" y="1993899"/>
                </a:lnTo>
                <a:lnTo>
                  <a:pt x="3697401" y="1993899"/>
                </a:lnTo>
                <a:lnTo>
                  <a:pt x="3697401" y="1930399"/>
                </a:lnTo>
                <a:lnTo>
                  <a:pt x="2633258" y="1930399"/>
                </a:lnTo>
                <a:lnTo>
                  <a:pt x="2623594" y="1917699"/>
                </a:lnTo>
                <a:lnTo>
                  <a:pt x="2617078" y="1917699"/>
                </a:lnTo>
                <a:lnTo>
                  <a:pt x="2614688" y="1904999"/>
                </a:lnTo>
                <a:lnTo>
                  <a:pt x="2614688" y="1346199"/>
                </a:lnTo>
                <a:lnTo>
                  <a:pt x="2617078" y="1333499"/>
                </a:lnTo>
                <a:lnTo>
                  <a:pt x="2623594" y="1333499"/>
                </a:lnTo>
                <a:lnTo>
                  <a:pt x="2633258" y="1320799"/>
                </a:lnTo>
                <a:lnTo>
                  <a:pt x="5469257" y="1320799"/>
                </a:lnTo>
                <a:lnTo>
                  <a:pt x="5478921" y="1308099"/>
                </a:lnTo>
                <a:lnTo>
                  <a:pt x="5485434" y="1295399"/>
                </a:lnTo>
                <a:lnTo>
                  <a:pt x="5487822" y="1282699"/>
                </a:lnTo>
                <a:lnTo>
                  <a:pt x="5487822" y="1257299"/>
                </a:lnTo>
                <a:lnTo>
                  <a:pt x="2623594" y="1257299"/>
                </a:lnTo>
                <a:lnTo>
                  <a:pt x="2617078" y="1244599"/>
                </a:lnTo>
                <a:lnTo>
                  <a:pt x="2614688" y="1231899"/>
                </a:lnTo>
                <a:lnTo>
                  <a:pt x="2614688" y="736599"/>
                </a:lnTo>
                <a:close/>
              </a:path>
              <a:path w="7774305" h="4470400">
                <a:moveTo>
                  <a:pt x="3101620" y="2793999"/>
                </a:moveTo>
                <a:lnTo>
                  <a:pt x="3026794" y="2793999"/>
                </a:lnTo>
                <a:lnTo>
                  <a:pt x="3033314" y="2806699"/>
                </a:lnTo>
                <a:lnTo>
                  <a:pt x="3035706" y="2819399"/>
                </a:lnTo>
                <a:lnTo>
                  <a:pt x="3035706" y="3022599"/>
                </a:lnTo>
                <a:lnTo>
                  <a:pt x="3033314" y="3035299"/>
                </a:lnTo>
                <a:lnTo>
                  <a:pt x="3026794" y="3047999"/>
                </a:lnTo>
                <a:lnTo>
                  <a:pt x="3101620" y="3047999"/>
                </a:lnTo>
                <a:lnTo>
                  <a:pt x="3095106" y="3035299"/>
                </a:lnTo>
                <a:lnTo>
                  <a:pt x="3092716" y="3022599"/>
                </a:lnTo>
                <a:lnTo>
                  <a:pt x="3092716" y="2819399"/>
                </a:lnTo>
                <a:lnTo>
                  <a:pt x="3095106" y="2806699"/>
                </a:lnTo>
                <a:lnTo>
                  <a:pt x="3101620" y="2793999"/>
                </a:lnTo>
                <a:close/>
              </a:path>
              <a:path w="7774305" h="4470400">
                <a:moveTo>
                  <a:pt x="3697401" y="2781299"/>
                </a:moveTo>
                <a:lnTo>
                  <a:pt x="3517519" y="2781299"/>
                </a:lnTo>
                <a:lnTo>
                  <a:pt x="3529352" y="2793999"/>
                </a:lnTo>
                <a:lnTo>
                  <a:pt x="3539016" y="2793999"/>
                </a:lnTo>
                <a:lnTo>
                  <a:pt x="3545533" y="2806699"/>
                </a:lnTo>
                <a:lnTo>
                  <a:pt x="3547922" y="2819399"/>
                </a:lnTo>
                <a:lnTo>
                  <a:pt x="3547922" y="3022599"/>
                </a:lnTo>
                <a:lnTo>
                  <a:pt x="3545533" y="3035299"/>
                </a:lnTo>
                <a:lnTo>
                  <a:pt x="3539016" y="3047999"/>
                </a:lnTo>
                <a:lnTo>
                  <a:pt x="3697401" y="3047999"/>
                </a:lnTo>
                <a:lnTo>
                  <a:pt x="3697401" y="2781299"/>
                </a:lnTo>
                <a:close/>
              </a:path>
              <a:path w="7774305" h="4470400">
                <a:moveTo>
                  <a:pt x="3123107" y="2781299"/>
                </a:moveTo>
                <a:lnTo>
                  <a:pt x="3005289" y="2781299"/>
                </a:lnTo>
                <a:lnTo>
                  <a:pt x="3017125" y="2793999"/>
                </a:lnTo>
                <a:lnTo>
                  <a:pt x="3111281" y="2793999"/>
                </a:lnTo>
                <a:lnTo>
                  <a:pt x="3123107" y="2781299"/>
                </a:lnTo>
                <a:close/>
              </a:path>
              <a:path w="7774305" h="4470400">
                <a:moveTo>
                  <a:pt x="4492117" y="1879599"/>
                </a:moveTo>
                <a:lnTo>
                  <a:pt x="4369190" y="1879599"/>
                </a:lnTo>
                <a:lnTo>
                  <a:pt x="4375706" y="1892299"/>
                </a:lnTo>
                <a:lnTo>
                  <a:pt x="4378096" y="1904999"/>
                </a:lnTo>
                <a:lnTo>
                  <a:pt x="4378096" y="2654299"/>
                </a:lnTo>
                <a:lnTo>
                  <a:pt x="4375706" y="2666999"/>
                </a:lnTo>
                <a:lnTo>
                  <a:pt x="4369190" y="2679699"/>
                </a:lnTo>
                <a:lnTo>
                  <a:pt x="4359526" y="2692399"/>
                </a:lnTo>
                <a:lnTo>
                  <a:pt x="4001419" y="2692399"/>
                </a:lnTo>
                <a:lnTo>
                  <a:pt x="3991759" y="2705099"/>
                </a:lnTo>
                <a:lnTo>
                  <a:pt x="3985247" y="2705099"/>
                </a:lnTo>
                <a:lnTo>
                  <a:pt x="3982859" y="2717799"/>
                </a:lnTo>
                <a:lnTo>
                  <a:pt x="3982859" y="2730499"/>
                </a:lnTo>
                <a:lnTo>
                  <a:pt x="3985247" y="2743199"/>
                </a:lnTo>
                <a:lnTo>
                  <a:pt x="3991759" y="2755899"/>
                </a:lnTo>
                <a:lnTo>
                  <a:pt x="4483211" y="2755899"/>
                </a:lnTo>
                <a:lnTo>
                  <a:pt x="4489727" y="2743199"/>
                </a:lnTo>
                <a:lnTo>
                  <a:pt x="4492117" y="2730499"/>
                </a:lnTo>
                <a:lnTo>
                  <a:pt x="4492117" y="2514599"/>
                </a:lnTo>
                <a:lnTo>
                  <a:pt x="4494506" y="2501899"/>
                </a:lnTo>
                <a:lnTo>
                  <a:pt x="4501022" y="2489199"/>
                </a:lnTo>
                <a:lnTo>
                  <a:pt x="6223850" y="2489199"/>
                </a:lnTo>
                <a:lnTo>
                  <a:pt x="6223850" y="2425699"/>
                </a:lnTo>
                <a:lnTo>
                  <a:pt x="4510687" y="2425699"/>
                </a:lnTo>
                <a:lnTo>
                  <a:pt x="4501022" y="2412999"/>
                </a:lnTo>
                <a:lnTo>
                  <a:pt x="4494506" y="2412999"/>
                </a:lnTo>
                <a:lnTo>
                  <a:pt x="4492117" y="2400299"/>
                </a:lnTo>
                <a:lnTo>
                  <a:pt x="4492117" y="2120899"/>
                </a:lnTo>
                <a:lnTo>
                  <a:pt x="4494506" y="2120899"/>
                </a:lnTo>
                <a:lnTo>
                  <a:pt x="4501022" y="2108199"/>
                </a:lnTo>
                <a:lnTo>
                  <a:pt x="4510687" y="2095499"/>
                </a:lnTo>
                <a:lnTo>
                  <a:pt x="6223850" y="2095499"/>
                </a:lnTo>
                <a:lnTo>
                  <a:pt x="6223850" y="2044699"/>
                </a:lnTo>
                <a:lnTo>
                  <a:pt x="4522520" y="2044699"/>
                </a:lnTo>
                <a:lnTo>
                  <a:pt x="4510687" y="2031999"/>
                </a:lnTo>
                <a:lnTo>
                  <a:pt x="4501022" y="2031999"/>
                </a:lnTo>
                <a:lnTo>
                  <a:pt x="4494506" y="2019299"/>
                </a:lnTo>
                <a:lnTo>
                  <a:pt x="4492117" y="2006599"/>
                </a:lnTo>
                <a:lnTo>
                  <a:pt x="4492117" y="1879599"/>
                </a:lnTo>
                <a:close/>
              </a:path>
              <a:path w="7774305" h="4470400">
                <a:moveTo>
                  <a:pt x="3101620" y="2717799"/>
                </a:moveTo>
                <a:lnTo>
                  <a:pt x="3026794" y="2717799"/>
                </a:lnTo>
                <a:lnTo>
                  <a:pt x="3017125" y="2730499"/>
                </a:lnTo>
                <a:lnTo>
                  <a:pt x="3111281" y="2730499"/>
                </a:lnTo>
                <a:lnTo>
                  <a:pt x="3101620" y="2717799"/>
                </a:lnTo>
                <a:close/>
              </a:path>
              <a:path w="7774305" h="4470400">
                <a:moveTo>
                  <a:pt x="3212425" y="2082799"/>
                </a:moveTo>
                <a:lnTo>
                  <a:pt x="3128415" y="2082799"/>
                </a:lnTo>
                <a:lnTo>
                  <a:pt x="3144608" y="2095499"/>
                </a:lnTo>
                <a:lnTo>
                  <a:pt x="3544709" y="2489199"/>
                </a:lnTo>
                <a:lnTo>
                  <a:pt x="3547922" y="2501899"/>
                </a:lnTo>
                <a:lnTo>
                  <a:pt x="3547922" y="2705099"/>
                </a:lnTo>
                <a:lnTo>
                  <a:pt x="3545533" y="2717799"/>
                </a:lnTo>
                <a:lnTo>
                  <a:pt x="3539016" y="2717799"/>
                </a:lnTo>
                <a:lnTo>
                  <a:pt x="3529352" y="2730499"/>
                </a:lnTo>
                <a:lnTo>
                  <a:pt x="3697401" y="2730499"/>
                </a:lnTo>
                <a:lnTo>
                  <a:pt x="3697401" y="2374899"/>
                </a:lnTo>
                <a:lnTo>
                  <a:pt x="3512202" y="2374899"/>
                </a:lnTo>
                <a:lnTo>
                  <a:pt x="3496005" y="2362199"/>
                </a:lnTo>
                <a:lnTo>
                  <a:pt x="3212425" y="2082799"/>
                </a:lnTo>
                <a:close/>
              </a:path>
              <a:path w="7774305" h="4470400">
                <a:moveTo>
                  <a:pt x="3177773" y="1993899"/>
                </a:moveTo>
                <a:lnTo>
                  <a:pt x="3026794" y="1993899"/>
                </a:lnTo>
                <a:lnTo>
                  <a:pt x="3033314" y="2006599"/>
                </a:lnTo>
                <a:lnTo>
                  <a:pt x="3035706" y="2019299"/>
                </a:lnTo>
                <a:lnTo>
                  <a:pt x="3035706" y="2705099"/>
                </a:lnTo>
                <a:lnTo>
                  <a:pt x="3033314" y="2717799"/>
                </a:lnTo>
                <a:lnTo>
                  <a:pt x="3095106" y="2717799"/>
                </a:lnTo>
                <a:lnTo>
                  <a:pt x="3092716" y="2705099"/>
                </a:lnTo>
                <a:lnTo>
                  <a:pt x="3092716" y="2120899"/>
                </a:lnTo>
                <a:lnTo>
                  <a:pt x="3098129" y="2095499"/>
                </a:lnTo>
                <a:lnTo>
                  <a:pt x="3111476" y="2082799"/>
                </a:lnTo>
                <a:lnTo>
                  <a:pt x="3212425" y="2082799"/>
                </a:lnTo>
                <a:lnTo>
                  <a:pt x="3173755" y="2044699"/>
                </a:lnTo>
                <a:lnTo>
                  <a:pt x="3165220" y="2019299"/>
                </a:lnTo>
                <a:lnTo>
                  <a:pt x="3167160" y="2006599"/>
                </a:lnTo>
                <a:lnTo>
                  <a:pt x="3177773" y="1993899"/>
                </a:lnTo>
                <a:close/>
              </a:path>
              <a:path w="7774305" h="4470400">
                <a:moveTo>
                  <a:pt x="4268400" y="1689099"/>
                </a:moveTo>
                <a:lnTo>
                  <a:pt x="4228099" y="1689099"/>
                </a:lnTo>
                <a:lnTo>
                  <a:pt x="4221992" y="1701799"/>
                </a:lnTo>
                <a:lnTo>
                  <a:pt x="4219752" y="1714499"/>
                </a:lnTo>
                <a:lnTo>
                  <a:pt x="4219752" y="2171699"/>
                </a:lnTo>
                <a:lnTo>
                  <a:pt x="4217363" y="2184399"/>
                </a:lnTo>
                <a:lnTo>
                  <a:pt x="4210846" y="2197099"/>
                </a:lnTo>
                <a:lnTo>
                  <a:pt x="4201182" y="2197099"/>
                </a:lnTo>
                <a:lnTo>
                  <a:pt x="4189349" y="2209799"/>
                </a:lnTo>
                <a:lnTo>
                  <a:pt x="4057167" y="2209799"/>
                </a:lnTo>
                <a:lnTo>
                  <a:pt x="4057167" y="2324099"/>
                </a:lnTo>
                <a:lnTo>
                  <a:pt x="4210846" y="2324099"/>
                </a:lnTo>
                <a:lnTo>
                  <a:pt x="4217363" y="2336799"/>
                </a:lnTo>
                <a:lnTo>
                  <a:pt x="4219752" y="2349499"/>
                </a:lnTo>
                <a:lnTo>
                  <a:pt x="4219752" y="2654299"/>
                </a:lnTo>
                <a:lnTo>
                  <a:pt x="4217363" y="2666999"/>
                </a:lnTo>
                <a:lnTo>
                  <a:pt x="4210846" y="2679699"/>
                </a:lnTo>
                <a:lnTo>
                  <a:pt x="4201182" y="2692399"/>
                </a:lnTo>
                <a:lnTo>
                  <a:pt x="4295320" y="2692399"/>
                </a:lnTo>
                <a:lnTo>
                  <a:pt x="4285656" y="2679699"/>
                </a:lnTo>
                <a:lnTo>
                  <a:pt x="4279139" y="2666999"/>
                </a:lnTo>
                <a:lnTo>
                  <a:pt x="4276750" y="2654299"/>
                </a:lnTo>
                <a:lnTo>
                  <a:pt x="4276750" y="1904999"/>
                </a:lnTo>
                <a:lnTo>
                  <a:pt x="4279139" y="1892299"/>
                </a:lnTo>
                <a:lnTo>
                  <a:pt x="4285656" y="1879599"/>
                </a:lnTo>
                <a:lnTo>
                  <a:pt x="4492117" y="1879599"/>
                </a:lnTo>
                <a:lnTo>
                  <a:pt x="4492117" y="1790699"/>
                </a:lnTo>
                <a:lnTo>
                  <a:pt x="4489727" y="1777999"/>
                </a:lnTo>
                <a:lnTo>
                  <a:pt x="4483211" y="1765299"/>
                </a:lnTo>
                <a:lnTo>
                  <a:pt x="4307154" y="1765299"/>
                </a:lnTo>
                <a:lnTo>
                  <a:pt x="4295320" y="1752599"/>
                </a:lnTo>
                <a:lnTo>
                  <a:pt x="4285656" y="1752599"/>
                </a:lnTo>
                <a:lnTo>
                  <a:pt x="4279139" y="1739899"/>
                </a:lnTo>
                <a:lnTo>
                  <a:pt x="4276750" y="1727199"/>
                </a:lnTo>
                <a:lnTo>
                  <a:pt x="4276750" y="1714499"/>
                </a:lnTo>
                <a:lnTo>
                  <a:pt x="4274510" y="1701799"/>
                </a:lnTo>
                <a:lnTo>
                  <a:pt x="4268400" y="1689099"/>
                </a:lnTo>
                <a:close/>
              </a:path>
              <a:path w="7774305" h="4470400">
                <a:moveTo>
                  <a:pt x="6223850" y="2095499"/>
                </a:moveTo>
                <a:lnTo>
                  <a:pt x="6091260" y="2095499"/>
                </a:lnTo>
                <a:lnTo>
                  <a:pt x="6100924" y="2108199"/>
                </a:lnTo>
                <a:lnTo>
                  <a:pt x="6107440" y="2120899"/>
                </a:lnTo>
                <a:lnTo>
                  <a:pt x="6109830" y="2120899"/>
                </a:lnTo>
                <a:lnTo>
                  <a:pt x="6109830" y="2400299"/>
                </a:lnTo>
                <a:lnTo>
                  <a:pt x="6107440" y="2412999"/>
                </a:lnTo>
                <a:lnTo>
                  <a:pt x="6100924" y="2412999"/>
                </a:lnTo>
                <a:lnTo>
                  <a:pt x="6091260" y="2425699"/>
                </a:lnTo>
                <a:lnTo>
                  <a:pt x="6223850" y="2425699"/>
                </a:lnTo>
                <a:lnTo>
                  <a:pt x="6223850" y="2095499"/>
                </a:lnTo>
                <a:close/>
              </a:path>
              <a:path w="7774305" h="4470400">
                <a:moveTo>
                  <a:pt x="3697401" y="1993899"/>
                </a:moveTo>
                <a:lnTo>
                  <a:pt x="3539016" y="1993899"/>
                </a:lnTo>
                <a:lnTo>
                  <a:pt x="3545533" y="2006599"/>
                </a:lnTo>
                <a:lnTo>
                  <a:pt x="3547922" y="2019299"/>
                </a:lnTo>
                <a:lnTo>
                  <a:pt x="3547922" y="2336799"/>
                </a:lnTo>
                <a:lnTo>
                  <a:pt x="3542505" y="2362199"/>
                </a:lnTo>
                <a:lnTo>
                  <a:pt x="3529150" y="2374899"/>
                </a:lnTo>
                <a:lnTo>
                  <a:pt x="3697401" y="2374899"/>
                </a:lnTo>
                <a:lnTo>
                  <a:pt x="3697401" y="1993899"/>
                </a:lnTo>
                <a:close/>
              </a:path>
              <a:path w="7774305" h="4470400">
                <a:moveTo>
                  <a:pt x="6223850" y="533399"/>
                </a:moveTo>
                <a:lnTo>
                  <a:pt x="6136436" y="533399"/>
                </a:lnTo>
                <a:lnTo>
                  <a:pt x="6148270" y="546099"/>
                </a:lnTo>
                <a:lnTo>
                  <a:pt x="6157934" y="546099"/>
                </a:lnTo>
                <a:lnTo>
                  <a:pt x="6164451" y="558799"/>
                </a:lnTo>
                <a:lnTo>
                  <a:pt x="6166840" y="571499"/>
                </a:lnTo>
                <a:lnTo>
                  <a:pt x="6166840" y="1028699"/>
                </a:lnTo>
                <a:lnTo>
                  <a:pt x="6164451" y="1041399"/>
                </a:lnTo>
                <a:lnTo>
                  <a:pt x="6157934" y="1041399"/>
                </a:lnTo>
                <a:lnTo>
                  <a:pt x="6148270" y="1054099"/>
                </a:lnTo>
                <a:lnTo>
                  <a:pt x="5996041" y="1054099"/>
                </a:lnTo>
                <a:lnTo>
                  <a:pt x="5986376" y="1066799"/>
                </a:lnTo>
                <a:lnTo>
                  <a:pt x="5979860" y="1079499"/>
                </a:lnTo>
                <a:lnTo>
                  <a:pt x="5977470" y="1092199"/>
                </a:lnTo>
                <a:lnTo>
                  <a:pt x="5977470" y="1447799"/>
                </a:lnTo>
                <a:lnTo>
                  <a:pt x="5975081" y="1460499"/>
                </a:lnTo>
                <a:lnTo>
                  <a:pt x="5968565" y="1460499"/>
                </a:lnTo>
                <a:lnTo>
                  <a:pt x="5958900" y="1473199"/>
                </a:lnTo>
                <a:lnTo>
                  <a:pt x="5773280" y="1473199"/>
                </a:lnTo>
                <a:lnTo>
                  <a:pt x="5773280" y="1663699"/>
                </a:lnTo>
                <a:lnTo>
                  <a:pt x="5911980" y="1663699"/>
                </a:lnTo>
                <a:lnTo>
                  <a:pt x="5911892" y="1689099"/>
                </a:lnTo>
                <a:lnTo>
                  <a:pt x="5911999" y="1701799"/>
                </a:lnTo>
                <a:lnTo>
                  <a:pt x="6091260" y="1701799"/>
                </a:lnTo>
                <a:lnTo>
                  <a:pt x="6100924" y="1714499"/>
                </a:lnTo>
                <a:lnTo>
                  <a:pt x="6107440" y="1727199"/>
                </a:lnTo>
                <a:lnTo>
                  <a:pt x="6109830" y="1739899"/>
                </a:lnTo>
                <a:lnTo>
                  <a:pt x="6109830" y="2006599"/>
                </a:lnTo>
                <a:lnTo>
                  <a:pt x="6107440" y="2019299"/>
                </a:lnTo>
                <a:lnTo>
                  <a:pt x="6100924" y="2031999"/>
                </a:lnTo>
                <a:lnTo>
                  <a:pt x="6091260" y="2031999"/>
                </a:lnTo>
                <a:lnTo>
                  <a:pt x="6079426" y="2044699"/>
                </a:lnTo>
                <a:lnTo>
                  <a:pt x="6223850" y="2044699"/>
                </a:lnTo>
                <a:lnTo>
                  <a:pt x="6223850" y="1930399"/>
                </a:lnTo>
                <a:lnTo>
                  <a:pt x="6228391" y="1904999"/>
                </a:lnTo>
                <a:lnTo>
                  <a:pt x="6239897" y="1892299"/>
                </a:lnTo>
                <a:lnTo>
                  <a:pt x="6465927" y="1892299"/>
                </a:lnTo>
                <a:lnTo>
                  <a:pt x="6237401" y="1739899"/>
                </a:lnTo>
                <a:lnTo>
                  <a:pt x="6231716" y="1739899"/>
                </a:lnTo>
                <a:lnTo>
                  <a:pt x="6227454" y="1727199"/>
                </a:lnTo>
                <a:lnTo>
                  <a:pt x="6224778" y="1727199"/>
                </a:lnTo>
                <a:lnTo>
                  <a:pt x="6223850" y="1714499"/>
                </a:lnTo>
                <a:lnTo>
                  <a:pt x="6223850" y="533399"/>
                </a:lnTo>
                <a:close/>
              </a:path>
              <a:path w="7774305" h="4470400">
                <a:moveTo>
                  <a:pt x="3101620" y="1917699"/>
                </a:moveTo>
                <a:lnTo>
                  <a:pt x="3026794" y="1917699"/>
                </a:lnTo>
                <a:lnTo>
                  <a:pt x="3017125" y="1930399"/>
                </a:lnTo>
                <a:lnTo>
                  <a:pt x="3111281" y="1930399"/>
                </a:lnTo>
                <a:lnTo>
                  <a:pt x="3101620" y="1917699"/>
                </a:lnTo>
                <a:close/>
              </a:path>
              <a:path w="7774305" h="4470400">
                <a:moveTo>
                  <a:pt x="3688491" y="1689099"/>
                </a:moveTo>
                <a:lnTo>
                  <a:pt x="3387072" y="1689099"/>
                </a:lnTo>
                <a:lnTo>
                  <a:pt x="3380553" y="1701799"/>
                </a:lnTo>
                <a:lnTo>
                  <a:pt x="3378161" y="1714499"/>
                </a:lnTo>
                <a:lnTo>
                  <a:pt x="3378161" y="1904999"/>
                </a:lnTo>
                <a:lnTo>
                  <a:pt x="3375774" y="1917699"/>
                </a:lnTo>
                <a:lnTo>
                  <a:pt x="3369260" y="1917699"/>
                </a:lnTo>
                <a:lnTo>
                  <a:pt x="3359597" y="1930399"/>
                </a:lnTo>
                <a:lnTo>
                  <a:pt x="3697401" y="1930399"/>
                </a:lnTo>
                <a:lnTo>
                  <a:pt x="3697401" y="1714499"/>
                </a:lnTo>
                <a:lnTo>
                  <a:pt x="3695010" y="1701799"/>
                </a:lnTo>
                <a:lnTo>
                  <a:pt x="3688491" y="1689099"/>
                </a:lnTo>
                <a:close/>
              </a:path>
              <a:path w="7774305" h="4470400">
                <a:moveTo>
                  <a:pt x="3095106" y="1333499"/>
                </a:moveTo>
                <a:lnTo>
                  <a:pt x="3033314" y="1333499"/>
                </a:lnTo>
                <a:lnTo>
                  <a:pt x="3035706" y="1346199"/>
                </a:lnTo>
                <a:lnTo>
                  <a:pt x="3035706" y="1904999"/>
                </a:lnTo>
                <a:lnTo>
                  <a:pt x="3033314" y="1917699"/>
                </a:lnTo>
                <a:lnTo>
                  <a:pt x="3095106" y="1917699"/>
                </a:lnTo>
                <a:lnTo>
                  <a:pt x="3092716" y="1904999"/>
                </a:lnTo>
                <a:lnTo>
                  <a:pt x="3092716" y="1346199"/>
                </a:lnTo>
                <a:lnTo>
                  <a:pt x="3095106" y="1333499"/>
                </a:lnTo>
                <a:close/>
              </a:path>
              <a:path w="7774305" h="4470400">
                <a:moveTo>
                  <a:pt x="2353351" y="749299"/>
                </a:moveTo>
                <a:lnTo>
                  <a:pt x="2221518" y="749299"/>
                </a:lnTo>
                <a:lnTo>
                  <a:pt x="2228035" y="761999"/>
                </a:lnTo>
                <a:lnTo>
                  <a:pt x="2230424" y="774699"/>
                </a:lnTo>
                <a:lnTo>
                  <a:pt x="2230424" y="1841499"/>
                </a:lnTo>
                <a:lnTo>
                  <a:pt x="2228035" y="1854199"/>
                </a:lnTo>
                <a:lnTo>
                  <a:pt x="2221518" y="1866899"/>
                </a:lnTo>
                <a:lnTo>
                  <a:pt x="2344445" y="1866899"/>
                </a:lnTo>
                <a:lnTo>
                  <a:pt x="2344445" y="774699"/>
                </a:lnTo>
                <a:lnTo>
                  <a:pt x="2346834" y="761999"/>
                </a:lnTo>
                <a:lnTo>
                  <a:pt x="2353351" y="749299"/>
                </a:lnTo>
                <a:close/>
              </a:path>
              <a:path w="7774305" h="4470400">
                <a:moveTo>
                  <a:pt x="4012262" y="1333499"/>
                </a:moveTo>
                <a:lnTo>
                  <a:pt x="3825062" y="1333499"/>
                </a:lnTo>
                <a:lnTo>
                  <a:pt x="3827449" y="1346199"/>
                </a:lnTo>
                <a:lnTo>
                  <a:pt x="3827449" y="1447799"/>
                </a:lnTo>
                <a:lnTo>
                  <a:pt x="4009872" y="1447799"/>
                </a:lnTo>
                <a:lnTo>
                  <a:pt x="4009872" y="1346199"/>
                </a:lnTo>
                <a:lnTo>
                  <a:pt x="4012262" y="1333499"/>
                </a:lnTo>
                <a:close/>
              </a:path>
              <a:path w="7774305" h="4470400">
                <a:moveTo>
                  <a:pt x="4444680" y="1333499"/>
                </a:moveTo>
                <a:lnTo>
                  <a:pt x="4325884" y="1333499"/>
                </a:lnTo>
                <a:lnTo>
                  <a:pt x="4328274" y="1346199"/>
                </a:lnTo>
                <a:lnTo>
                  <a:pt x="4328274" y="1447799"/>
                </a:lnTo>
                <a:lnTo>
                  <a:pt x="4442294" y="1447799"/>
                </a:lnTo>
                <a:lnTo>
                  <a:pt x="4442294" y="1346199"/>
                </a:lnTo>
                <a:lnTo>
                  <a:pt x="4444680" y="1333499"/>
                </a:lnTo>
                <a:close/>
              </a:path>
              <a:path w="7774305" h="4470400">
                <a:moveTo>
                  <a:pt x="5125516" y="1320799"/>
                </a:moveTo>
                <a:lnTo>
                  <a:pt x="4992933" y="1320799"/>
                </a:lnTo>
                <a:lnTo>
                  <a:pt x="5002598" y="1333499"/>
                </a:lnTo>
                <a:lnTo>
                  <a:pt x="5009117" y="1333499"/>
                </a:lnTo>
                <a:lnTo>
                  <a:pt x="5011508" y="1346199"/>
                </a:lnTo>
                <a:lnTo>
                  <a:pt x="5011508" y="1447799"/>
                </a:lnTo>
                <a:lnTo>
                  <a:pt x="5125516" y="1447799"/>
                </a:lnTo>
                <a:lnTo>
                  <a:pt x="5125516" y="1320799"/>
                </a:lnTo>
                <a:close/>
              </a:path>
              <a:path w="7774305" h="4470400">
                <a:moveTo>
                  <a:pt x="2614688" y="444499"/>
                </a:moveTo>
                <a:lnTo>
                  <a:pt x="2401862" y="444499"/>
                </a:lnTo>
                <a:lnTo>
                  <a:pt x="2413695" y="457199"/>
                </a:lnTo>
                <a:lnTo>
                  <a:pt x="2423360" y="457199"/>
                </a:lnTo>
                <a:lnTo>
                  <a:pt x="2429876" y="469899"/>
                </a:lnTo>
                <a:lnTo>
                  <a:pt x="2432265" y="482599"/>
                </a:lnTo>
                <a:lnTo>
                  <a:pt x="2432265" y="622299"/>
                </a:lnTo>
                <a:lnTo>
                  <a:pt x="2429876" y="634999"/>
                </a:lnTo>
                <a:lnTo>
                  <a:pt x="2423360" y="647699"/>
                </a:lnTo>
                <a:lnTo>
                  <a:pt x="0" y="647699"/>
                </a:lnTo>
                <a:lnTo>
                  <a:pt x="0" y="1435099"/>
                </a:lnTo>
                <a:lnTo>
                  <a:pt x="412130" y="1435099"/>
                </a:lnTo>
                <a:lnTo>
                  <a:pt x="421793" y="1422399"/>
                </a:lnTo>
                <a:lnTo>
                  <a:pt x="428307" y="1409699"/>
                </a:lnTo>
                <a:lnTo>
                  <a:pt x="430695" y="1396999"/>
                </a:lnTo>
                <a:lnTo>
                  <a:pt x="430695" y="774699"/>
                </a:lnTo>
                <a:lnTo>
                  <a:pt x="433086" y="761999"/>
                </a:lnTo>
                <a:lnTo>
                  <a:pt x="439605" y="749299"/>
                </a:lnTo>
                <a:lnTo>
                  <a:pt x="449270" y="749299"/>
                </a:lnTo>
                <a:lnTo>
                  <a:pt x="461098" y="736599"/>
                </a:lnTo>
                <a:lnTo>
                  <a:pt x="2614688" y="736599"/>
                </a:lnTo>
                <a:lnTo>
                  <a:pt x="2614688" y="444499"/>
                </a:lnTo>
                <a:close/>
              </a:path>
              <a:path w="7774305" h="4470400">
                <a:moveTo>
                  <a:pt x="3111281" y="1320799"/>
                </a:moveTo>
                <a:lnTo>
                  <a:pt x="3017125" y="1320799"/>
                </a:lnTo>
                <a:lnTo>
                  <a:pt x="3026794" y="1333499"/>
                </a:lnTo>
                <a:lnTo>
                  <a:pt x="3101620" y="1333499"/>
                </a:lnTo>
                <a:lnTo>
                  <a:pt x="3111281" y="1320799"/>
                </a:lnTo>
                <a:close/>
              </a:path>
              <a:path w="7774305" h="4470400">
                <a:moveTo>
                  <a:pt x="4028442" y="1320799"/>
                </a:moveTo>
                <a:lnTo>
                  <a:pt x="3808884" y="1320799"/>
                </a:lnTo>
                <a:lnTo>
                  <a:pt x="3818548" y="1333499"/>
                </a:lnTo>
                <a:lnTo>
                  <a:pt x="4018778" y="1333499"/>
                </a:lnTo>
                <a:lnTo>
                  <a:pt x="4028442" y="1320799"/>
                </a:lnTo>
                <a:close/>
              </a:path>
              <a:path w="7774305" h="4470400">
                <a:moveTo>
                  <a:pt x="4460854" y="1320799"/>
                </a:moveTo>
                <a:lnTo>
                  <a:pt x="4309704" y="1320799"/>
                </a:lnTo>
                <a:lnTo>
                  <a:pt x="4319368" y="1333499"/>
                </a:lnTo>
                <a:lnTo>
                  <a:pt x="4451191" y="1333499"/>
                </a:lnTo>
                <a:lnTo>
                  <a:pt x="4460854" y="1320799"/>
                </a:lnTo>
                <a:close/>
              </a:path>
              <a:path w="7774305" h="4470400">
                <a:moveTo>
                  <a:pt x="3095106" y="1168399"/>
                </a:moveTo>
                <a:lnTo>
                  <a:pt x="3033314" y="1168399"/>
                </a:lnTo>
                <a:lnTo>
                  <a:pt x="3035706" y="1181099"/>
                </a:lnTo>
                <a:lnTo>
                  <a:pt x="3035706" y="1231899"/>
                </a:lnTo>
                <a:lnTo>
                  <a:pt x="3033314" y="1244599"/>
                </a:lnTo>
                <a:lnTo>
                  <a:pt x="3026794" y="1257299"/>
                </a:lnTo>
                <a:lnTo>
                  <a:pt x="3101620" y="1257299"/>
                </a:lnTo>
                <a:lnTo>
                  <a:pt x="3095106" y="1244599"/>
                </a:lnTo>
                <a:lnTo>
                  <a:pt x="3092716" y="1231899"/>
                </a:lnTo>
                <a:lnTo>
                  <a:pt x="3092716" y="1181099"/>
                </a:lnTo>
                <a:lnTo>
                  <a:pt x="3095106" y="1168399"/>
                </a:lnTo>
                <a:close/>
              </a:path>
              <a:path w="7774305" h="4470400">
                <a:moveTo>
                  <a:pt x="4012262" y="1168399"/>
                </a:moveTo>
                <a:lnTo>
                  <a:pt x="3825062" y="1168399"/>
                </a:lnTo>
                <a:lnTo>
                  <a:pt x="3827449" y="1181099"/>
                </a:lnTo>
                <a:lnTo>
                  <a:pt x="3827449" y="1231899"/>
                </a:lnTo>
                <a:lnTo>
                  <a:pt x="3825062" y="1244599"/>
                </a:lnTo>
                <a:lnTo>
                  <a:pt x="3818548" y="1257299"/>
                </a:lnTo>
                <a:lnTo>
                  <a:pt x="4018778" y="1257299"/>
                </a:lnTo>
                <a:lnTo>
                  <a:pt x="4012262" y="1244599"/>
                </a:lnTo>
                <a:lnTo>
                  <a:pt x="4009872" y="1231899"/>
                </a:lnTo>
                <a:lnTo>
                  <a:pt x="4009872" y="1181099"/>
                </a:lnTo>
                <a:lnTo>
                  <a:pt x="4012262" y="1168399"/>
                </a:lnTo>
                <a:close/>
              </a:path>
              <a:path w="7774305" h="4470400">
                <a:moveTo>
                  <a:pt x="4444680" y="1168399"/>
                </a:moveTo>
                <a:lnTo>
                  <a:pt x="4325884" y="1168399"/>
                </a:lnTo>
                <a:lnTo>
                  <a:pt x="4328274" y="1181099"/>
                </a:lnTo>
                <a:lnTo>
                  <a:pt x="4328274" y="1231899"/>
                </a:lnTo>
                <a:lnTo>
                  <a:pt x="4325884" y="1244599"/>
                </a:lnTo>
                <a:lnTo>
                  <a:pt x="4319368" y="1257299"/>
                </a:lnTo>
                <a:lnTo>
                  <a:pt x="4451191" y="1257299"/>
                </a:lnTo>
                <a:lnTo>
                  <a:pt x="4444680" y="1244599"/>
                </a:lnTo>
                <a:lnTo>
                  <a:pt x="4442294" y="1231899"/>
                </a:lnTo>
                <a:lnTo>
                  <a:pt x="4442294" y="1181099"/>
                </a:lnTo>
                <a:lnTo>
                  <a:pt x="4444680" y="1168399"/>
                </a:lnTo>
                <a:close/>
              </a:path>
              <a:path w="7774305" h="4470400">
                <a:moveTo>
                  <a:pt x="5072530" y="1168399"/>
                </a:moveTo>
                <a:lnTo>
                  <a:pt x="5009117" y="1168399"/>
                </a:lnTo>
                <a:lnTo>
                  <a:pt x="5011508" y="1181099"/>
                </a:lnTo>
                <a:lnTo>
                  <a:pt x="5011508" y="1231899"/>
                </a:lnTo>
                <a:lnTo>
                  <a:pt x="5009117" y="1244599"/>
                </a:lnTo>
                <a:lnTo>
                  <a:pt x="5002598" y="1257299"/>
                </a:lnTo>
                <a:lnTo>
                  <a:pt x="5077418" y="1257299"/>
                </a:lnTo>
                <a:lnTo>
                  <a:pt x="5070898" y="1244599"/>
                </a:lnTo>
                <a:lnTo>
                  <a:pt x="5068506" y="1231899"/>
                </a:lnTo>
                <a:lnTo>
                  <a:pt x="5068506" y="1181099"/>
                </a:lnTo>
                <a:lnTo>
                  <a:pt x="5069540" y="1181099"/>
                </a:lnTo>
                <a:lnTo>
                  <a:pt x="5072530" y="1168399"/>
                </a:lnTo>
                <a:close/>
              </a:path>
              <a:path w="7774305" h="4470400">
                <a:moveTo>
                  <a:pt x="3038095" y="368299"/>
                </a:moveTo>
                <a:lnTo>
                  <a:pt x="2718725" y="368299"/>
                </a:lnTo>
                <a:lnTo>
                  <a:pt x="2721114" y="380999"/>
                </a:lnTo>
                <a:lnTo>
                  <a:pt x="2721114" y="1117599"/>
                </a:lnTo>
                <a:lnTo>
                  <a:pt x="2723504" y="1130299"/>
                </a:lnTo>
                <a:lnTo>
                  <a:pt x="2730020" y="1142999"/>
                </a:lnTo>
                <a:lnTo>
                  <a:pt x="2739684" y="1155699"/>
                </a:lnTo>
                <a:lnTo>
                  <a:pt x="5118939" y="1155699"/>
                </a:lnTo>
                <a:lnTo>
                  <a:pt x="5130591" y="1168399"/>
                </a:lnTo>
                <a:lnTo>
                  <a:pt x="5135016" y="1181099"/>
                </a:lnTo>
                <a:lnTo>
                  <a:pt x="5135016" y="1231899"/>
                </a:lnTo>
                <a:lnTo>
                  <a:pt x="5132626" y="1244599"/>
                </a:lnTo>
                <a:lnTo>
                  <a:pt x="5126110" y="1257299"/>
                </a:lnTo>
                <a:lnTo>
                  <a:pt x="5487822" y="1257299"/>
                </a:lnTo>
                <a:lnTo>
                  <a:pt x="5487822" y="1041399"/>
                </a:lnTo>
                <a:lnTo>
                  <a:pt x="5102499" y="1041399"/>
                </a:lnTo>
                <a:lnTo>
                  <a:pt x="5083708" y="1028699"/>
                </a:lnTo>
                <a:lnTo>
                  <a:pt x="5072530" y="1028699"/>
                </a:lnTo>
                <a:lnTo>
                  <a:pt x="5069540" y="1015999"/>
                </a:lnTo>
                <a:lnTo>
                  <a:pt x="5068506" y="1003299"/>
                </a:lnTo>
                <a:lnTo>
                  <a:pt x="5068506" y="711199"/>
                </a:lnTo>
                <a:lnTo>
                  <a:pt x="5069540" y="711199"/>
                </a:lnTo>
                <a:lnTo>
                  <a:pt x="5072530" y="698499"/>
                </a:lnTo>
                <a:lnTo>
                  <a:pt x="5077309" y="698499"/>
                </a:lnTo>
                <a:lnTo>
                  <a:pt x="5083708" y="685799"/>
                </a:lnTo>
                <a:lnTo>
                  <a:pt x="5306047" y="685799"/>
                </a:lnTo>
                <a:lnTo>
                  <a:pt x="5306047" y="571499"/>
                </a:lnTo>
                <a:lnTo>
                  <a:pt x="5030079" y="571499"/>
                </a:lnTo>
                <a:lnTo>
                  <a:pt x="5020414" y="558799"/>
                </a:lnTo>
                <a:lnTo>
                  <a:pt x="5013898" y="546099"/>
                </a:lnTo>
                <a:lnTo>
                  <a:pt x="5011508" y="546099"/>
                </a:lnTo>
                <a:lnTo>
                  <a:pt x="5011508" y="469899"/>
                </a:lnTo>
                <a:lnTo>
                  <a:pt x="3054276" y="469899"/>
                </a:lnTo>
                <a:lnTo>
                  <a:pt x="3044612" y="457199"/>
                </a:lnTo>
                <a:lnTo>
                  <a:pt x="3038095" y="457199"/>
                </a:lnTo>
                <a:lnTo>
                  <a:pt x="3035706" y="444499"/>
                </a:lnTo>
                <a:lnTo>
                  <a:pt x="3035706" y="380999"/>
                </a:lnTo>
                <a:lnTo>
                  <a:pt x="3038095" y="368299"/>
                </a:lnTo>
                <a:close/>
              </a:path>
              <a:path w="7774305" h="4470400">
                <a:moveTo>
                  <a:pt x="3111281" y="1155699"/>
                </a:moveTo>
                <a:lnTo>
                  <a:pt x="3017125" y="1155699"/>
                </a:lnTo>
                <a:lnTo>
                  <a:pt x="3026794" y="1168399"/>
                </a:lnTo>
                <a:lnTo>
                  <a:pt x="3101620" y="1168399"/>
                </a:lnTo>
                <a:lnTo>
                  <a:pt x="3111281" y="1155699"/>
                </a:lnTo>
                <a:close/>
              </a:path>
              <a:path w="7774305" h="4470400">
                <a:moveTo>
                  <a:pt x="4028442" y="1155699"/>
                </a:moveTo>
                <a:lnTo>
                  <a:pt x="3808884" y="1155699"/>
                </a:lnTo>
                <a:lnTo>
                  <a:pt x="3818548" y="1168399"/>
                </a:lnTo>
                <a:lnTo>
                  <a:pt x="4018778" y="1168399"/>
                </a:lnTo>
                <a:lnTo>
                  <a:pt x="4028442" y="1155699"/>
                </a:lnTo>
                <a:close/>
              </a:path>
              <a:path w="7774305" h="4470400">
                <a:moveTo>
                  <a:pt x="4460854" y="1155699"/>
                </a:moveTo>
                <a:lnTo>
                  <a:pt x="4309704" y="1155699"/>
                </a:lnTo>
                <a:lnTo>
                  <a:pt x="4319368" y="1168399"/>
                </a:lnTo>
                <a:lnTo>
                  <a:pt x="4451191" y="1168399"/>
                </a:lnTo>
                <a:lnTo>
                  <a:pt x="4460854" y="1155699"/>
                </a:lnTo>
                <a:close/>
              </a:path>
              <a:path w="7774305" h="4470400">
                <a:moveTo>
                  <a:pt x="5083708" y="1155699"/>
                </a:moveTo>
                <a:lnTo>
                  <a:pt x="4992933" y="1155699"/>
                </a:lnTo>
                <a:lnTo>
                  <a:pt x="5002598" y="1168399"/>
                </a:lnTo>
                <a:lnTo>
                  <a:pt x="5077309" y="1168399"/>
                </a:lnTo>
                <a:lnTo>
                  <a:pt x="5083708" y="1155699"/>
                </a:lnTo>
                <a:close/>
              </a:path>
              <a:path w="7774305" h="4470400">
                <a:moveTo>
                  <a:pt x="5306047" y="685799"/>
                </a:moveTo>
                <a:lnTo>
                  <a:pt x="5118939" y="685799"/>
                </a:lnTo>
                <a:lnTo>
                  <a:pt x="5130591" y="698499"/>
                </a:lnTo>
                <a:lnTo>
                  <a:pt x="5135016" y="723899"/>
                </a:lnTo>
                <a:lnTo>
                  <a:pt x="5135016" y="1003299"/>
                </a:lnTo>
                <a:lnTo>
                  <a:pt x="5130591" y="1015999"/>
                </a:lnTo>
                <a:lnTo>
                  <a:pt x="5118939" y="1028699"/>
                </a:lnTo>
                <a:lnTo>
                  <a:pt x="5102499" y="1041399"/>
                </a:lnTo>
                <a:lnTo>
                  <a:pt x="5487822" y="1041399"/>
                </a:lnTo>
                <a:lnTo>
                  <a:pt x="5487822" y="876299"/>
                </a:lnTo>
                <a:lnTo>
                  <a:pt x="5485434" y="863599"/>
                </a:lnTo>
                <a:lnTo>
                  <a:pt x="5478921" y="850899"/>
                </a:lnTo>
                <a:lnTo>
                  <a:pt x="5324617" y="850899"/>
                </a:lnTo>
                <a:lnTo>
                  <a:pt x="5314953" y="838199"/>
                </a:lnTo>
                <a:lnTo>
                  <a:pt x="5308436" y="825499"/>
                </a:lnTo>
                <a:lnTo>
                  <a:pt x="5306047" y="812799"/>
                </a:lnTo>
                <a:lnTo>
                  <a:pt x="5306047" y="685799"/>
                </a:lnTo>
                <a:close/>
              </a:path>
              <a:path w="7774305" h="4470400">
                <a:moveTo>
                  <a:pt x="1634185" y="736599"/>
                </a:moveTo>
                <a:lnTo>
                  <a:pt x="1459344" y="736599"/>
                </a:lnTo>
                <a:lnTo>
                  <a:pt x="1471188" y="749299"/>
                </a:lnTo>
                <a:lnTo>
                  <a:pt x="1622351" y="749299"/>
                </a:lnTo>
                <a:lnTo>
                  <a:pt x="1634185" y="736599"/>
                </a:lnTo>
                <a:close/>
              </a:path>
              <a:path w="7774305" h="4470400">
                <a:moveTo>
                  <a:pt x="2374849" y="736599"/>
                </a:moveTo>
                <a:lnTo>
                  <a:pt x="2200021" y="736599"/>
                </a:lnTo>
                <a:lnTo>
                  <a:pt x="2211854" y="749299"/>
                </a:lnTo>
                <a:lnTo>
                  <a:pt x="2363015" y="749299"/>
                </a:lnTo>
                <a:lnTo>
                  <a:pt x="2374849" y="736599"/>
                </a:lnTo>
                <a:close/>
              </a:path>
              <a:path w="7774305" h="4470400">
                <a:moveTo>
                  <a:pt x="1766331" y="482599"/>
                </a:moveTo>
                <a:lnTo>
                  <a:pt x="1726042" y="482599"/>
                </a:lnTo>
                <a:lnTo>
                  <a:pt x="1719536" y="495299"/>
                </a:lnTo>
                <a:lnTo>
                  <a:pt x="1717141" y="495299"/>
                </a:lnTo>
                <a:lnTo>
                  <a:pt x="1717141" y="622299"/>
                </a:lnTo>
                <a:lnTo>
                  <a:pt x="1714755" y="634999"/>
                </a:lnTo>
                <a:lnTo>
                  <a:pt x="1708245" y="647699"/>
                </a:lnTo>
                <a:lnTo>
                  <a:pt x="1783065" y="647699"/>
                </a:lnTo>
                <a:lnTo>
                  <a:pt x="1776552" y="634999"/>
                </a:lnTo>
                <a:lnTo>
                  <a:pt x="1774164" y="622299"/>
                </a:lnTo>
                <a:lnTo>
                  <a:pt x="1774164" y="507999"/>
                </a:lnTo>
                <a:lnTo>
                  <a:pt x="1772066" y="495299"/>
                </a:lnTo>
                <a:lnTo>
                  <a:pt x="1766331" y="482599"/>
                </a:lnTo>
                <a:close/>
              </a:path>
              <a:path w="7774305" h="4470400">
                <a:moveTo>
                  <a:pt x="2614688" y="76199"/>
                </a:moveTo>
                <a:lnTo>
                  <a:pt x="1845694" y="76199"/>
                </a:lnTo>
                <a:lnTo>
                  <a:pt x="1852214" y="88899"/>
                </a:lnTo>
                <a:lnTo>
                  <a:pt x="1854606" y="101599"/>
                </a:lnTo>
                <a:lnTo>
                  <a:pt x="1854606" y="469899"/>
                </a:lnTo>
                <a:lnTo>
                  <a:pt x="1851003" y="482599"/>
                </a:lnTo>
                <a:lnTo>
                  <a:pt x="1844335" y="495299"/>
                </a:lnTo>
                <a:lnTo>
                  <a:pt x="2200021" y="495299"/>
                </a:lnTo>
                <a:lnTo>
                  <a:pt x="2211854" y="507999"/>
                </a:lnTo>
                <a:lnTo>
                  <a:pt x="2221518" y="507999"/>
                </a:lnTo>
                <a:lnTo>
                  <a:pt x="2228035" y="520699"/>
                </a:lnTo>
                <a:lnTo>
                  <a:pt x="2230424" y="533399"/>
                </a:lnTo>
                <a:lnTo>
                  <a:pt x="2230424" y="622299"/>
                </a:lnTo>
                <a:lnTo>
                  <a:pt x="2228035" y="634999"/>
                </a:lnTo>
                <a:lnTo>
                  <a:pt x="2221518" y="647699"/>
                </a:lnTo>
                <a:lnTo>
                  <a:pt x="2353351" y="647699"/>
                </a:lnTo>
                <a:lnTo>
                  <a:pt x="2346834" y="634999"/>
                </a:lnTo>
                <a:lnTo>
                  <a:pt x="2344445" y="622299"/>
                </a:lnTo>
                <a:lnTo>
                  <a:pt x="2344445" y="482599"/>
                </a:lnTo>
                <a:lnTo>
                  <a:pt x="2346834" y="469899"/>
                </a:lnTo>
                <a:lnTo>
                  <a:pt x="2353351" y="457199"/>
                </a:lnTo>
                <a:lnTo>
                  <a:pt x="2363015" y="457199"/>
                </a:lnTo>
                <a:lnTo>
                  <a:pt x="2374849" y="444499"/>
                </a:lnTo>
                <a:lnTo>
                  <a:pt x="2614688" y="444499"/>
                </a:lnTo>
                <a:lnTo>
                  <a:pt x="2614688" y="380999"/>
                </a:lnTo>
                <a:lnTo>
                  <a:pt x="2617078" y="368299"/>
                </a:lnTo>
                <a:lnTo>
                  <a:pt x="2623594" y="368299"/>
                </a:lnTo>
                <a:lnTo>
                  <a:pt x="2633258" y="355599"/>
                </a:lnTo>
                <a:lnTo>
                  <a:pt x="5011508" y="355599"/>
                </a:lnTo>
                <a:lnTo>
                  <a:pt x="5011508" y="304799"/>
                </a:lnTo>
                <a:lnTo>
                  <a:pt x="2645092" y="304799"/>
                </a:lnTo>
                <a:lnTo>
                  <a:pt x="2633258" y="292099"/>
                </a:lnTo>
                <a:lnTo>
                  <a:pt x="2623594" y="292099"/>
                </a:lnTo>
                <a:lnTo>
                  <a:pt x="2617078" y="279399"/>
                </a:lnTo>
                <a:lnTo>
                  <a:pt x="2614688" y="266699"/>
                </a:lnTo>
                <a:lnTo>
                  <a:pt x="2614688" y="177799"/>
                </a:lnTo>
                <a:lnTo>
                  <a:pt x="5192026" y="177799"/>
                </a:lnTo>
                <a:lnTo>
                  <a:pt x="5192026" y="152399"/>
                </a:lnTo>
                <a:lnTo>
                  <a:pt x="5189637" y="139699"/>
                </a:lnTo>
                <a:lnTo>
                  <a:pt x="5183120" y="126999"/>
                </a:lnTo>
                <a:lnTo>
                  <a:pt x="5173456" y="126999"/>
                </a:lnTo>
                <a:lnTo>
                  <a:pt x="5161622" y="114299"/>
                </a:lnTo>
                <a:lnTo>
                  <a:pt x="2614688" y="114299"/>
                </a:lnTo>
                <a:lnTo>
                  <a:pt x="2614688" y="76199"/>
                </a:lnTo>
                <a:close/>
              </a:path>
              <a:path w="7774305" h="4470400">
                <a:moveTo>
                  <a:pt x="5314953" y="546099"/>
                </a:moveTo>
                <a:lnTo>
                  <a:pt x="5132626" y="546099"/>
                </a:lnTo>
                <a:lnTo>
                  <a:pt x="5126110" y="558799"/>
                </a:lnTo>
                <a:lnTo>
                  <a:pt x="5116446" y="571499"/>
                </a:lnTo>
                <a:lnTo>
                  <a:pt x="5306047" y="571499"/>
                </a:lnTo>
                <a:lnTo>
                  <a:pt x="5308436" y="558799"/>
                </a:lnTo>
                <a:lnTo>
                  <a:pt x="5314953" y="546099"/>
                </a:lnTo>
                <a:close/>
              </a:path>
              <a:path w="7774305" h="4470400">
                <a:moveTo>
                  <a:pt x="5192026" y="177799"/>
                </a:moveTo>
                <a:lnTo>
                  <a:pt x="5116446" y="177799"/>
                </a:lnTo>
                <a:lnTo>
                  <a:pt x="5126110" y="190499"/>
                </a:lnTo>
                <a:lnTo>
                  <a:pt x="5132626" y="190499"/>
                </a:lnTo>
                <a:lnTo>
                  <a:pt x="5135016" y="203199"/>
                </a:lnTo>
                <a:lnTo>
                  <a:pt x="5135016" y="546099"/>
                </a:lnTo>
                <a:lnTo>
                  <a:pt x="5324617" y="546099"/>
                </a:lnTo>
                <a:lnTo>
                  <a:pt x="5336451" y="533399"/>
                </a:lnTo>
                <a:lnTo>
                  <a:pt x="6223850" y="533399"/>
                </a:lnTo>
                <a:lnTo>
                  <a:pt x="6219336" y="520699"/>
                </a:lnTo>
                <a:lnTo>
                  <a:pt x="6207023" y="495299"/>
                </a:lnTo>
                <a:lnTo>
                  <a:pt x="6188757" y="482599"/>
                </a:lnTo>
                <a:lnTo>
                  <a:pt x="5210596" y="482599"/>
                </a:lnTo>
                <a:lnTo>
                  <a:pt x="5200932" y="469899"/>
                </a:lnTo>
                <a:lnTo>
                  <a:pt x="5194416" y="457199"/>
                </a:lnTo>
                <a:lnTo>
                  <a:pt x="5192026" y="457199"/>
                </a:lnTo>
                <a:lnTo>
                  <a:pt x="5192026" y="177799"/>
                </a:lnTo>
                <a:close/>
              </a:path>
              <a:path w="7774305" h="4470400">
                <a:moveTo>
                  <a:pt x="4018778" y="457199"/>
                </a:moveTo>
                <a:lnTo>
                  <a:pt x="3818548" y="457199"/>
                </a:lnTo>
                <a:lnTo>
                  <a:pt x="3808884" y="469899"/>
                </a:lnTo>
                <a:lnTo>
                  <a:pt x="4028442" y="469899"/>
                </a:lnTo>
                <a:lnTo>
                  <a:pt x="4018778" y="457199"/>
                </a:lnTo>
                <a:close/>
              </a:path>
              <a:path w="7774305" h="4470400">
                <a:moveTo>
                  <a:pt x="5011508" y="355599"/>
                </a:moveTo>
                <a:lnTo>
                  <a:pt x="4678347" y="355599"/>
                </a:lnTo>
                <a:lnTo>
                  <a:pt x="4688011" y="368299"/>
                </a:lnTo>
                <a:lnTo>
                  <a:pt x="4694527" y="368299"/>
                </a:lnTo>
                <a:lnTo>
                  <a:pt x="4696917" y="380999"/>
                </a:lnTo>
                <a:lnTo>
                  <a:pt x="4696917" y="444499"/>
                </a:lnTo>
                <a:lnTo>
                  <a:pt x="4694527" y="457199"/>
                </a:lnTo>
                <a:lnTo>
                  <a:pt x="4688011" y="457199"/>
                </a:lnTo>
                <a:lnTo>
                  <a:pt x="4678347" y="469899"/>
                </a:lnTo>
                <a:lnTo>
                  <a:pt x="5011508" y="469899"/>
                </a:lnTo>
                <a:lnTo>
                  <a:pt x="5011508" y="355599"/>
                </a:lnTo>
                <a:close/>
              </a:path>
              <a:path w="7774305" h="4470400">
                <a:moveTo>
                  <a:pt x="4012262" y="368299"/>
                </a:moveTo>
                <a:lnTo>
                  <a:pt x="3825062" y="368299"/>
                </a:lnTo>
                <a:lnTo>
                  <a:pt x="3827449" y="380999"/>
                </a:lnTo>
                <a:lnTo>
                  <a:pt x="3827449" y="444499"/>
                </a:lnTo>
                <a:lnTo>
                  <a:pt x="3825062" y="457199"/>
                </a:lnTo>
                <a:lnTo>
                  <a:pt x="4012262" y="457199"/>
                </a:lnTo>
                <a:lnTo>
                  <a:pt x="4009872" y="444499"/>
                </a:lnTo>
                <a:lnTo>
                  <a:pt x="4009872" y="380999"/>
                </a:lnTo>
                <a:lnTo>
                  <a:pt x="4012262" y="368299"/>
                </a:lnTo>
                <a:close/>
              </a:path>
              <a:path w="7774305" h="4470400">
                <a:moveTo>
                  <a:pt x="3054276" y="355599"/>
                </a:moveTo>
                <a:lnTo>
                  <a:pt x="2702544" y="355599"/>
                </a:lnTo>
                <a:lnTo>
                  <a:pt x="2712208" y="368299"/>
                </a:lnTo>
                <a:lnTo>
                  <a:pt x="3044612" y="368299"/>
                </a:lnTo>
                <a:lnTo>
                  <a:pt x="3054276" y="355599"/>
                </a:lnTo>
                <a:close/>
              </a:path>
              <a:path w="7774305" h="4470400">
                <a:moveTo>
                  <a:pt x="4028442" y="355599"/>
                </a:moveTo>
                <a:lnTo>
                  <a:pt x="3808884" y="355599"/>
                </a:lnTo>
                <a:lnTo>
                  <a:pt x="3818548" y="368299"/>
                </a:lnTo>
                <a:lnTo>
                  <a:pt x="4018778" y="368299"/>
                </a:lnTo>
                <a:lnTo>
                  <a:pt x="4028442" y="355599"/>
                </a:lnTo>
                <a:close/>
              </a:path>
              <a:path w="7774305" h="4470400">
                <a:moveTo>
                  <a:pt x="4028442" y="292099"/>
                </a:moveTo>
                <a:lnTo>
                  <a:pt x="3808884" y="292099"/>
                </a:lnTo>
                <a:lnTo>
                  <a:pt x="3797046" y="304799"/>
                </a:lnTo>
                <a:lnTo>
                  <a:pt x="4040276" y="304799"/>
                </a:lnTo>
                <a:lnTo>
                  <a:pt x="4028442" y="292099"/>
                </a:lnTo>
                <a:close/>
              </a:path>
              <a:path w="7774305" h="4470400">
                <a:moveTo>
                  <a:pt x="4012262" y="190499"/>
                </a:moveTo>
                <a:lnTo>
                  <a:pt x="3825062" y="190499"/>
                </a:lnTo>
                <a:lnTo>
                  <a:pt x="3827449" y="203199"/>
                </a:lnTo>
                <a:lnTo>
                  <a:pt x="3827449" y="266699"/>
                </a:lnTo>
                <a:lnTo>
                  <a:pt x="3825062" y="279399"/>
                </a:lnTo>
                <a:lnTo>
                  <a:pt x="3818548" y="292099"/>
                </a:lnTo>
                <a:lnTo>
                  <a:pt x="4018778" y="292099"/>
                </a:lnTo>
                <a:lnTo>
                  <a:pt x="4012262" y="279399"/>
                </a:lnTo>
                <a:lnTo>
                  <a:pt x="4009872" y="266699"/>
                </a:lnTo>
                <a:lnTo>
                  <a:pt x="4009872" y="203199"/>
                </a:lnTo>
                <a:lnTo>
                  <a:pt x="4012262" y="190499"/>
                </a:lnTo>
                <a:close/>
              </a:path>
              <a:path w="7774305" h="4470400">
                <a:moveTo>
                  <a:pt x="4028442" y="177799"/>
                </a:moveTo>
                <a:lnTo>
                  <a:pt x="3808884" y="177799"/>
                </a:lnTo>
                <a:lnTo>
                  <a:pt x="3818548" y="190499"/>
                </a:lnTo>
                <a:lnTo>
                  <a:pt x="4018778" y="190499"/>
                </a:lnTo>
                <a:lnTo>
                  <a:pt x="4028442" y="177799"/>
                </a:lnTo>
                <a:close/>
              </a:path>
              <a:path w="7774305" h="4470400">
                <a:moveTo>
                  <a:pt x="1952685" y="63499"/>
                </a:moveTo>
                <a:lnTo>
                  <a:pt x="1655275" y="63499"/>
                </a:lnTo>
                <a:lnTo>
                  <a:pt x="1667103" y="76199"/>
                </a:lnTo>
                <a:lnTo>
                  <a:pt x="1964512" y="76199"/>
                </a:lnTo>
                <a:lnTo>
                  <a:pt x="1952685" y="63499"/>
                </a:lnTo>
                <a:close/>
              </a:path>
              <a:path w="7774305" h="4470400">
                <a:moveTo>
                  <a:pt x="2602744" y="50799"/>
                </a:moveTo>
                <a:lnTo>
                  <a:pt x="2444227" y="50799"/>
                </a:lnTo>
                <a:lnTo>
                  <a:pt x="2436953" y="63499"/>
                </a:lnTo>
                <a:lnTo>
                  <a:pt x="2432900" y="76199"/>
                </a:lnTo>
                <a:lnTo>
                  <a:pt x="2614066" y="76199"/>
                </a:lnTo>
                <a:lnTo>
                  <a:pt x="2610018" y="63499"/>
                </a:lnTo>
                <a:lnTo>
                  <a:pt x="2602744" y="50799"/>
                </a:lnTo>
                <a:close/>
              </a:path>
              <a:path w="7774305" h="4470400">
                <a:moveTo>
                  <a:pt x="1925210" y="0"/>
                </a:moveTo>
                <a:lnTo>
                  <a:pt x="1645610" y="0"/>
                </a:lnTo>
                <a:lnTo>
                  <a:pt x="1639091" y="12699"/>
                </a:lnTo>
                <a:lnTo>
                  <a:pt x="1636699" y="25399"/>
                </a:lnTo>
                <a:lnTo>
                  <a:pt x="1636699" y="38099"/>
                </a:lnTo>
                <a:lnTo>
                  <a:pt x="1639091" y="50799"/>
                </a:lnTo>
                <a:lnTo>
                  <a:pt x="1645610" y="63499"/>
                </a:lnTo>
                <a:lnTo>
                  <a:pt x="1943025" y="63499"/>
                </a:lnTo>
                <a:lnTo>
                  <a:pt x="1936510" y="50799"/>
                </a:lnTo>
                <a:lnTo>
                  <a:pt x="1934121" y="38099"/>
                </a:lnTo>
                <a:lnTo>
                  <a:pt x="1934121" y="25399"/>
                </a:lnTo>
                <a:lnTo>
                  <a:pt x="1931729" y="12699"/>
                </a:lnTo>
                <a:lnTo>
                  <a:pt x="1925210" y="0"/>
                </a:lnTo>
                <a:close/>
              </a:path>
              <a:path w="7774305" h="4470400">
                <a:moveTo>
                  <a:pt x="2581440" y="38099"/>
                </a:moveTo>
                <a:lnTo>
                  <a:pt x="2465527" y="38099"/>
                </a:lnTo>
                <a:lnTo>
                  <a:pt x="2453994" y="50799"/>
                </a:lnTo>
                <a:lnTo>
                  <a:pt x="2592974" y="50799"/>
                </a:lnTo>
                <a:lnTo>
                  <a:pt x="258144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5529" y="3114357"/>
            <a:ext cx="218440" cy="456565"/>
          </a:xfrm>
          <a:custGeom>
            <a:avLst/>
            <a:gdLst/>
            <a:ahLst/>
            <a:cxnLst/>
            <a:rect l="l" t="t" r="r" b="b"/>
            <a:pathLst>
              <a:path w="218440" h="456564">
                <a:moveTo>
                  <a:pt x="217893" y="456044"/>
                </a:moveTo>
                <a:lnTo>
                  <a:pt x="0" y="456044"/>
                </a:lnTo>
                <a:lnTo>
                  <a:pt x="0" y="0"/>
                </a:lnTo>
                <a:lnTo>
                  <a:pt x="217893" y="0"/>
                </a:lnTo>
                <a:lnTo>
                  <a:pt x="217893" y="456044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92198" y="3219344"/>
            <a:ext cx="246011" cy="246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92198" y="3219344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4" y="210011"/>
                </a:lnTo>
                <a:lnTo>
                  <a:pt x="170884" y="236380"/>
                </a:lnTo>
                <a:lnTo>
                  <a:pt x="122999" y="246049"/>
                </a:lnTo>
                <a:lnTo>
                  <a:pt x="75121" y="236380"/>
                </a:lnTo>
                <a:lnTo>
                  <a:pt x="36025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5" y="36037"/>
                </a:lnTo>
                <a:lnTo>
                  <a:pt x="75121" y="9669"/>
                </a:lnTo>
                <a:lnTo>
                  <a:pt x="122999" y="0"/>
                </a:lnTo>
                <a:lnTo>
                  <a:pt x="170884" y="9669"/>
                </a:lnTo>
                <a:lnTo>
                  <a:pt x="209984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455554" y="3202599"/>
            <a:ext cx="2184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7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849088" y="7428268"/>
            <a:ext cx="382270" cy="99695"/>
          </a:xfrm>
          <a:custGeom>
            <a:avLst/>
            <a:gdLst/>
            <a:ahLst/>
            <a:cxnLst/>
            <a:rect l="l" t="t" r="r" b="b"/>
            <a:pathLst>
              <a:path w="382270" h="99695">
                <a:moveTo>
                  <a:pt x="381736" y="99656"/>
                </a:moveTo>
                <a:lnTo>
                  <a:pt x="0" y="99656"/>
                </a:lnTo>
                <a:lnTo>
                  <a:pt x="0" y="0"/>
                </a:lnTo>
                <a:lnTo>
                  <a:pt x="381736" y="0"/>
                </a:lnTo>
                <a:lnTo>
                  <a:pt x="381736" y="99656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933001" y="7266948"/>
            <a:ext cx="246011" cy="246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33001" y="7266948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4"/>
                </a:lnTo>
                <a:lnTo>
                  <a:pt x="209983" y="210005"/>
                </a:lnTo>
                <a:lnTo>
                  <a:pt x="170879" y="236369"/>
                </a:lnTo>
                <a:lnTo>
                  <a:pt x="122986" y="246037"/>
                </a:lnTo>
                <a:lnTo>
                  <a:pt x="75116" y="236369"/>
                </a:lnTo>
                <a:lnTo>
                  <a:pt x="36023" y="210005"/>
                </a:lnTo>
                <a:lnTo>
                  <a:pt x="9665" y="170904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942084" y="7248405"/>
            <a:ext cx="2279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12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2528042" y="6565138"/>
            <a:ext cx="221615" cy="594995"/>
          </a:xfrm>
          <a:custGeom>
            <a:avLst/>
            <a:gdLst/>
            <a:ahLst/>
            <a:cxnLst/>
            <a:rect l="l" t="t" r="r" b="b"/>
            <a:pathLst>
              <a:path w="221615" h="594995">
                <a:moveTo>
                  <a:pt x="221259" y="594982"/>
                </a:moveTo>
                <a:lnTo>
                  <a:pt x="0" y="594982"/>
                </a:lnTo>
                <a:lnTo>
                  <a:pt x="0" y="0"/>
                </a:lnTo>
                <a:lnTo>
                  <a:pt x="221259" y="0"/>
                </a:lnTo>
                <a:lnTo>
                  <a:pt x="221259" y="594982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654736" y="7005980"/>
            <a:ext cx="198120" cy="521970"/>
          </a:xfrm>
          <a:custGeom>
            <a:avLst/>
            <a:gdLst/>
            <a:ahLst/>
            <a:cxnLst/>
            <a:rect l="l" t="t" r="r" b="b"/>
            <a:pathLst>
              <a:path w="198120" h="521970">
                <a:moveTo>
                  <a:pt x="197611" y="521944"/>
                </a:moveTo>
                <a:lnTo>
                  <a:pt x="0" y="521944"/>
                </a:lnTo>
                <a:lnTo>
                  <a:pt x="0" y="0"/>
                </a:lnTo>
                <a:lnTo>
                  <a:pt x="197611" y="0"/>
                </a:lnTo>
                <a:lnTo>
                  <a:pt x="197611" y="521944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515670" y="6914089"/>
            <a:ext cx="246011" cy="246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515670" y="6914089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4" y="210011"/>
                </a:lnTo>
                <a:lnTo>
                  <a:pt x="170884" y="236380"/>
                </a:lnTo>
                <a:lnTo>
                  <a:pt x="122999" y="246049"/>
                </a:lnTo>
                <a:lnTo>
                  <a:pt x="75121" y="236380"/>
                </a:lnTo>
                <a:lnTo>
                  <a:pt x="36025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5" y="36037"/>
                </a:lnTo>
                <a:lnTo>
                  <a:pt x="75121" y="9669"/>
                </a:lnTo>
                <a:lnTo>
                  <a:pt x="122999" y="0"/>
                </a:lnTo>
                <a:lnTo>
                  <a:pt x="170884" y="9669"/>
                </a:lnTo>
                <a:lnTo>
                  <a:pt x="209984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2575368" y="6895533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20" dirty="0">
                <a:solidFill>
                  <a:srgbClr val="39764D"/>
                </a:solidFill>
                <a:latin typeface="Yu Gothic Medium"/>
                <a:cs typeface="Yu Gothic Medium"/>
              </a:rPr>
              <a:t>5</a:t>
            </a:r>
            <a:endParaRPr sz="1400">
              <a:latin typeface="Yu Gothic Medium"/>
              <a:cs typeface="Yu Gothic Medium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516218" y="4523041"/>
            <a:ext cx="285750" cy="1595755"/>
          </a:xfrm>
          <a:custGeom>
            <a:avLst/>
            <a:gdLst/>
            <a:ahLst/>
            <a:cxnLst/>
            <a:rect l="l" t="t" r="r" b="b"/>
            <a:pathLst>
              <a:path w="285750" h="1595754">
                <a:moveTo>
                  <a:pt x="285457" y="1595335"/>
                </a:moveTo>
                <a:lnTo>
                  <a:pt x="0" y="1595335"/>
                </a:lnTo>
                <a:lnTo>
                  <a:pt x="0" y="0"/>
                </a:lnTo>
                <a:lnTo>
                  <a:pt x="285457" y="0"/>
                </a:lnTo>
                <a:lnTo>
                  <a:pt x="285457" y="1595335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560729" y="5239029"/>
            <a:ext cx="246011" cy="246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60729" y="5239029"/>
            <a:ext cx="246379" cy="246379"/>
          </a:xfrm>
          <a:custGeom>
            <a:avLst/>
            <a:gdLst/>
            <a:ahLst/>
            <a:cxnLst/>
            <a:rect l="l" t="t" r="r" b="b"/>
            <a:pathLst>
              <a:path w="246379" h="246379">
                <a:moveTo>
                  <a:pt x="246011" y="123024"/>
                </a:moveTo>
                <a:lnTo>
                  <a:pt x="236345" y="170906"/>
                </a:lnTo>
                <a:lnTo>
                  <a:pt x="209983" y="210011"/>
                </a:lnTo>
                <a:lnTo>
                  <a:pt x="170879" y="236380"/>
                </a:lnTo>
                <a:lnTo>
                  <a:pt x="122986" y="246049"/>
                </a:lnTo>
                <a:lnTo>
                  <a:pt x="75116" y="236380"/>
                </a:lnTo>
                <a:lnTo>
                  <a:pt x="36023" y="210011"/>
                </a:lnTo>
                <a:lnTo>
                  <a:pt x="9665" y="170906"/>
                </a:lnTo>
                <a:lnTo>
                  <a:pt x="0" y="123024"/>
                </a:lnTo>
                <a:lnTo>
                  <a:pt x="9665" y="75143"/>
                </a:lnTo>
                <a:lnTo>
                  <a:pt x="36023" y="36037"/>
                </a:lnTo>
                <a:lnTo>
                  <a:pt x="75116" y="9669"/>
                </a:lnTo>
                <a:lnTo>
                  <a:pt x="122986" y="0"/>
                </a:lnTo>
                <a:lnTo>
                  <a:pt x="170879" y="9669"/>
                </a:lnTo>
                <a:lnTo>
                  <a:pt x="209983" y="36037"/>
                </a:lnTo>
                <a:lnTo>
                  <a:pt x="236345" y="75143"/>
                </a:lnTo>
                <a:lnTo>
                  <a:pt x="246011" y="123024"/>
                </a:lnTo>
                <a:close/>
              </a:path>
            </a:pathLst>
          </a:custGeom>
          <a:ln w="12700">
            <a:solidFill>
              <a:srgbClr val="397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2633151" y="5220486"/>
            <a:ext cx="1143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uk-UA" sz="1400" spc="20" dirty="0">
                <a:solidFill>
                  <a:srgbClr val="39764D"/>
                </a:solidFill>
                <a:latin typeface="Yu Gothic Medium"/>
                <a:cs typeface="Yu Gothic Medium"/>
              </a:rPr>
              <a:t>3</a:t>
            </a:r>
            <a:endParaRPr sz="1400" dirty="0">
              <a:latin typeface="Yu Gothic Medium"/>
              <a:cs typeface="Yu Gothic Mediu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911520" y="4535675"/>
            <a:ext cx="2857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35"/>
              </a:spcBef>
            </a:pPr>
            <a:r>
              <a:rPr lang="uk-UA" sz="1400" spc="20" dirty="0">
                <a:solidFill>
                  <a:srgbClr val="39764D"/>
                </a:solidFill>
                <a:latin typeface="Yu Gothic Medium"/>
                <a:cs typeface="Yu Gothic Medium"/>
              </a:rPr>
              <a:t>3</a:t>
            </a:r>
            <a:endParaRPr sz="1400" dirty="0">
              <a:latin typeface="Yu Gothic Medium"/>
              <a:cs typeface="Yu Gothic Medium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5872412" y="5989533"/>
            <a:ext cx="664845" cy="820419"/>
          </a:xfrm>
          <a:custGeom>
            <a:avLst/>
            <a:gdLst/>
            <a:ahLst/>
            <a:cxnLst/>
            <a:rect l="l" t="t" r="r" b="b"/>
            <a:pathLst>
              <a:path w="664844" h="820420">
                <a:moveTo>
                  <a:pt x="448284" y="0"/>
                </a:moveTo>
                <a:lnTo>
                  <a:pt x="0" y="676668"/>
                </a:lnTo>
                <a:lnTo>
                  <a:pt x="216192" y="819886"/>
                </a:lnTo>
                <a:lnTo>
                  <a:pt x="664476" y="143217"/>
                </a:lnTo>
                <a:lnTo>
                  <a:pt x="448284" y="0"/>
                </a:lnTo>
                <a:close/>
              </a:path>
            </a:pathLst>
          </a:custGeom>
          <a:solidFill>
            <a:srgbClr val="39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96095" y="3863505"/>
            <a:ext cx="633730" cy="375285"/>
          </a:xfrm>
          <a:custGeom>
            <a:avLst/>
            <a:gdLst/>
            <a:ahLst/>
            <a:cxnLst/>
            <a:rect l="l" t="t" r="r" b="b"/>
            <a:pathLst>
              <a:path w="633729" h="375285">
                <a:moveTo>
                  <a:pt x="633412" y="374980"/>
                </a:moveTo>
                <a:lnTo>
                  <a:pt x="0" y="374980"/>
                </a:lnTo>
                <a:lnTo>
                  <a:pt x="0" y="0"/>
                </a:lnTo>
                <a:lnTo>
                  <a:pt x="633412" y="0"/>
                </a:lnTo>
                <a:lnTo>
                  <a:pt x="633412" y="37498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346927" y="3985140"/>
            <a:ext cx="131737" cy="131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91638" y="3958512"/>
            <a:ext cx="96951" cy="184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37007" y="3958528"/>
            <a:ext cx="96951" cy="1849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412795" y="3850890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5">
                <a:moveTo>
                  <a:pt x="0" y="0"/>
                </a:moveTo>
                <a:lnTo>
                  <a:pt x="0" y="393966"/>
                </a:lnTo>
              </a:path>
            </a:pathLst>
          </a:custGeom>
          <a:ln w="6604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9907" y="4844376"/>
            <a:ext cx="633730" cy="375285"/>
          </a:xfrm>
          <a:custGeom>
            <a:avLst/>
            <a:gdLst/>
            <a:ahLst/>
            <a:cxnLst/>
            <a:rect l="l" t="t" r="r" b="b"/>
            <a:pathLst>
              <a:path w="633729" h="375285">
                <a:moveTo>
                  <a:pt x="633412" y="374980"/>
                </a:moveTo>
                <a:lnTo>
                  <a:pt x="0" y="374980"/>
                </a:lnTo>
                <a:lnTo>
                  <a:pt x="0" y="0"/>
                </a:lnTo>
                <a:lnTo>
                  <a:pt x="633412" y="0"/>
                </a:lnTo>
                <a:lnTo>
                  <a:pt x="633412" y="37498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70746" y="4965992"/>
            <a:ext cx="131737" cy="131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415457" y="4939376"/>
            <a:ext cx="96951" cy="184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60826" y="4939380"/>
            <a:ext cx="96951" cy="1849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36614" y="4831741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5">
                <a:moveTo>
                  <a:pt x="0" y="0"/>
                </a:moveTo>
                <a:lnTo>
                  <a:pt x="0" y="393966"/>
                </a:lnTo>
              </a:path>
            </a:pathLst>
          </a:custGeom>
          <a:ln w="6604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28546" y="4270176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082"/>
                </a:lnTo>
              </a:path>
            </a:pathLst>
          </a:custGeom>
          <a:ln w="7099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96100" y="449821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096100" y="43550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96100" y="463124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23133" y="4355082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148"/>
                </a:lnTo>
              </a:path>
            </a:pathLst>
          </a:custGeom>
          <a:ln w="5524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06744" y="4270176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069"/>
                </a:lnTo>
              </a:path>
            </a:pathLst>
          </a:custGeom>
          <a:ln w="7099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25190" y="4249928"/>
            <a:ext cx="428625" cy="278765"/>
          </a:xfrm>
          <a:custGeom>
            <a:avLst/>
            <a:gdLst/>
            <a:ahLst/>
            <a:cxnLst/>
            <a:rect l="l" t="t" r="r" b="b"/>
            <a:pathLst>
              <a:path w="428625" h="278764">
                <a:moveTo>
                  <a:pt x="428129" y="278701"/>
                </a:moveTo>
                <a:lnTo>
                  <a:pt x="0" y="278701"/>
                </a:lnTo>
                <a:lnTo>
                  <a:pt x="0" y="0"/>
                </a:lnTo>
                <a:lnTo>
                  <a:pt x="428129" y="0"/>
                </a:lnTo>
                <a:lnTo>
                  <a:pt x="428129" y="278701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51859" y="3877487"/>
            <a:ext cx="268605" cy="139700"/>
          </a:xfrm>
          <a:custGeom>
            <a:avLst/>
            <a:gdLst/>
            <a:ahLst/>
            <a:cxnLst/>
            <a:rect l="l" t="t" r="r" b="b"/>
            <a:pathLst>
              <a:path w="268604" h="139700">
                <a:moveTo>
                  <a:pt x="268516" y="139357"/>
                </a:moveTo>
                <a:lnTo>
                  <a:pt x="0" y="139357"/>
                </a:lnTo>
                <a:lnTo>
                  <a:pt x="0" y="0"/>
                </a:lnTo>
                <a:lnTo>
                  <a:pt x="268516" y="0"/>
                </a:lnTo>
                <a:lnTo>
                  <a:pt x="268516" y="139357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51859" y="4072547"/>
            <a:ext cx="268605" cy="139700"/>
          </a:xfrm>
          <a:custGeom>
            <a:avLst/>
            <a:gdLst/>
            <a:ahLst/>
            <a:cxnLst/>
            <a:rect l="l" t="t" r="r" b="b"/>
            <a:pathLst>
              <a:path w="268604" h="139700">
                <a:moveTo>
                  <a:pt x="268516" y="139357"/>
                </a:moveTo>
                <a:lnTo>
                  <a:pt x="0" y="139357"/>
                </a:lnTo>
                <a:lnTo>
                  <a:pt x="0" y="0"/>
                </a:lnTo>
                <a:lnTo>
                  <a:pt x="268516" y="0"/>
                </a:lnTo>
                <a:lnTo>
                  <a:pt x="268516" y="139357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59582" y="4270184"/>
            <a:ext cx="243840" cy="456565"/>
          </a:xfrm>
          <a:custGeom>
            <a:avLst/>
            <a:gdLst/>
            <a:ahLst/>
            <a:cxnLst/>
            <a:rect l="l" t="t" r="r" b="b"/>
            <a:pathLst>
              <a:path w="243840" h="456564">
                <a:moveTo>
                  <a:pt x="243484" y="456069"/>
                </a:moveTo>
                <a:lnTo>
                  <a:pt x="0" y="456069"/>
                </a:lnTo>
                <a:lnTo>
                  <a:pt x="0" y="0"/>
                </a:lnTo>
                <a:lnTo>
                  <a:pt x="243484" y="0"/>
                </a:lnTo>
                <a:lnTo>
                  <a:pt x="243484" y="45606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25190" y="4541291"/>
            <a:ext cx="428625" cy="278765"/>
          </a:xfrm>
          <a:custGeom>
            <a:avLst/>
            <a:gdLst/>
            <a:ahLst/>
            <a:cxnLst/>
            <a:rect l="l" t="t" r="r" b="b"/>
            <a:pathLst>
              <a:path w="428625" h="278764">
                <a:moveTo>
                  <a:pt x="428129" y="278701"/>
                </a:moveTo>
                <a:lnTo>
                  <a:pt x="0" y="278701"/>
                </a:lnTo>
                <a:lnTo>
                  <a:pt x="0" y="0"/>
                </a:lnTo>
                <a:lnTo>
                  <a:pt x="428129" y="0"/>
                </a:lnTo>
                <a:lnTo>
                  <a:pt x="428129" y="278701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392041" y="4270176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082"/>
                </a:lnTo>
              </a:path>
            </a:pathLst>
          </a:custGeom>
          <a:ln w="7099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359593" y="449821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59593" y="43550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359593" y="463124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243484" y="0"/>
                </a:moveTo>
                <a:lnTo>
                  <a:pt x="0" y="0"/>
                </a:lnTo>
              </a:path>
            </a:pathLst>
          </a:custGeom>
          <a:ln w="5181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34790" y="502872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121742" y="0"/>
                </a:moveTo>
                <a:lnTo>
                  <a:pt x="0" y="0"/>
                </a:lnTo>
              </a:path>
            </a:pathLst>
          </a:custGeom>
          <a:ln w="3670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486633" y="4355082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148"/>
                </a:lnTo>
              </a:path>
            </a:pathLst>
          </a:custGeom>
          <a:ln w="5524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86126" y="3877494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351"/>
                </a:lnTo>
              </a:path>
            </a:pathLst>
          </a:custGeom>
          <a:ln w="6172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70243" y="4270176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069"/>
                </a:lnTo>
              </a:path>
            </a:pathLst>
          </a:custGeom>
          <a:ln w="7099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32391" y="4902669"/>
            <a:ext cx="124460" cy="258445"/>
          </a:xfrm>
          <a:custGeom>
            <a:avLst/>
            <a:gdLst/>
            <a:ahLst/>
            <a:cxnLst/>
            <a:rect l="l" t="t" r="r" b="b"/>
            <a:pathLst>
              <a:path w="124459" h="258445">
                <a:moveTo>
                  <a:pt x="124129" y="258419"/>
                </a:moveTo>
                <a:lnTo>
                  <a:pt x="0" y="258419"/>
                </a:lnTo>
                <a:lnTo>
                  <a:pt x="0" y="0"/>
                </a:lnTo>
                <a:lnTo>
                  <a:pt x="124129" y="0"/>
                </a:lnTo>
                <a:lnTo>
                  <a:pt x="124129" y="258419"/>
                </a:lnTo>
                <a:close/>
              </a:path>
            </a:pathLst>
          </a:custGeom>
          <a:ln w="6349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819957" y="4902669"/>
            <a:ext cx="124460" cy="258445"/>
          </a:xfrm>
          <a:custGeom>
            <a:avLst/>
            <a:gdLst/>
            <a:ahLst/>
            <a:cxnLst/>
            <a:rect l="l" t="t" r="r" b="b"/>
            <a:pathLst>
              <a:path w="124459" h="258445">
                <a:moveTo>
                  <a:pt x="124142" y="258419"/>
                </a:moveTo>
                <a:lnTo>
                  <a:pt x="0" y="258419"/>
                </a:lnTo>
                <a:lnTo>
                  <a:pt x="0" y="0"/>
                </a:lnTo>
                <a:lnTo>
                  <a:pt x="124142" y="0"/>
                </a:lnTo>
                <a:lnTo>
                  <a:pt x="124142" y="258419"/>
                </a:lnTo>
                <a:close/>
              </a:path>
            </a:pathLst>
          </a:custGeom>
          <a:ln w="6350">
            <a:solidFill>
              <a:srgbClr val="BB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83137" y="6356429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71"/>
                </a:moveTo>
                <a:lnTo>
                  <a:pt x="131380" y="145836"/>
                </a:lnTo>
                <a:lnTo>
                  <a:pt x="135177" y="137150"/>
                </a:lnTo>
                <a:lnTo>
                  <a:pt x="137571" y="127821"/>
                </a:lnTo>
                <a:lnTo>
                  <a:pt x="138404" y="117957"/>
                </a:lnTo>
                <a:lnTo>
                  <a:pt x="136430" y="102655"/>
                </a:lnTo>
                <a:lnTo>
                  <a:pt x="130848" y="88825"/>
                </a:lnTo>
                <a:lnTo>
                  <a:pt x="122170" y="76950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5" y="76950"/>
                </a:lnTo>
                <a:lnTo>
                  <a:pt x="25553" y="88825"/>
                </a:lnTo>
                <a:lnTo>
                  <a:pt x="19970" y="102655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8" y="137150"/>
                </a:lnTo>
                <a:lnTo>
                  <a:pt x="25025" y="145836"/>
                </a:lnTo>
                <a:lnTo>
                  <a:pt x="30060" y="153771"/>
                </a:lnTo>
                <a:lnTo>
                  <a:pt x="17696" y="165877"/>
                </a:lnTo>
                <a:lnTo>
                  <a:pt x="8215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461337" y="664959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17890" y="6356429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71"/>
                </a:moveTo>
                <a:lnTo>
                  <a:pt x="131385" y="145836"/>
                </a:lnTo>
                <a:lnTo>
                  <a:pt x="135181" y="137150"/>
                </a:lnTo>
                <a:lnTo>
                  <a:pt x="137573" y="127821"/>
                </a:lnTo>
                <a:lnTo>
                  <a:pt x="138404" y="117957"/>
                </a:lnTo>
                <a:lnTo>
                  <a:pt x="136430" y="102655"/>
                </a:lnTo>
                <a:lnTo>
                  <a:pt x="130848" y="88825"/>
                </a:lnTo>
                <a:lnTo>
                  <a:pt x="122170" y="76950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3" y="48912"/>
                </a:lnTo>
                <a:lnTo>
                  <a:pt x="38850" y="55637"/>
                </a:lnTo>
                <a:lnTo>
                  <a:pt x="41718" y="61863"/>
                </a:lnTo>
                <a:lnTo>
                  <a:pt x="45504" y="67513"/>
                </a:lnTo>
                <a:lnTo>
                  <a:pt x="34235" y="76950"/>
                </a:lnTo>
                <a:lnTo>
                  <a:pt x="25553" y="88825"/>
                </a:lnTo>
                <a:lnTo>
                  <a:pt x="19970" y="102655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8" y="137150"/>
                </a:lnTo>
                <a:lnTo>
                  <a:pt x="25025" y="145836"/>
                </a:lnTo>
                <a:lnTo>
                  <a:pt x="30060" y="153771"/>
                </a:lnTo>
                <a:lnTo>
                  <a:pt x="17696" y="165877"/>
                </a:lnTo>
                <a:lnTo>
                  <a:pt x="8215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96088" y="664959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725218" y="578680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2"/>
                </a:lnTo>
                <a:lnTo>
                  <a:pt x="37033" y="48925"/>
                </a:lnTo>
                <a:lnTo>
                  <a:pt x="38850" y="55648"/>
                </a:lnTo>
                <a:lnTo>
                  <a:pt x="41718" y="61871"/>
                </a:lnTo>
                <a:lnTo>
                  <a:pt x="45504" y="67513"/>
                </a:lnTo>
                <a:lnTo>
                  <a:pt x="34235" y="76958"/>
                </a:lnTo>
                <a:lnTo>
                  <a:pt x="25553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03419" y="607997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359971" y="578680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7" y="25519"/>
                </a:lnTo>
                <a:lnTo>
                  <a:pt x="107754" y="12238"/>
                </a:lnTo>
                <a:lnTo>
                  <a:pt x="94470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2"/>
                </a:lnTo>
                <a:lnTo>
                  <a:pt x="37033" y="48925"/>
                </a:lnTo>
                <a:lnTo>
                  <a:pt x="38852" y="55648"/>
                </a:lnTo>
                <a:lnTo>
                  <a:pt x="41723" y="61871"/>
                </a:lnTo>
                <a:lnTo>
                  <a:pt x="45516" y="67513"/>
                </a:lnTo>
                <a:lnTo>
                  <a:pt x="34240" y="76958"/>
                </a:lnTo>
                <a:lnTo>
                  <a:pt x="25555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38177" y="607997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555560" y="6920115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2"/>
                </a:lnTo>
                <a:lnTo>
                  <a:pt x="8215" y="180401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1"/>
                </a:lnTo>
                <a:lnTo>
                  <a:pt x="138703" y="165882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633766" y="7213289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190312" y="6920115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5" y="145846"/>
                </a:lnTo>
                <a:lnTo>
                  <a:pt x="135181" y="137158"/>
                </a:lnTo>
                <a:lnTo>
                  <a:pt x="137573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3" y="48912"/>
                </a:lnTo>
                <a:lnTo>
                  <a:pt x="38850" y="55637"/>
                </a:lnTo>
                <a:lnTo>
                  <a:pt x="41718" y="61863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2"/>
                </a:lnTo>
                <a:lnTo>
                  <a:pt x="8215" y="180401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1"/>
                </a:lnTo>
                <a:lnTo>
                  <a:pt x="138703" y="165882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268512" y="7213289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835984" y="6920115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2"/>
                </a:lnTo>
                <a:lnTo>
                  <a:pt x="8213" y="180401"/>
                </a:lnTo>
                <a:lnTo>
                  <a:pt x="2141" y="196909"/>
                </a:lnTo>
                <a:lnTo>
                  <a:pt x="0" y="214972"/>
                </a:lnTo>
                <a:lnTo>
                  <a:pt x="6145" y="245409"/>
                </a:lnTo>
                <a:lnTo>
                  <a:pt x="22904" y="270268"/>
                </a:lnTo>
                <a:lnTo>
                  <a:pt x="47759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7" y="196909"/>
                </a:lnTo>
                <a:lnTo>
                  <a:pt x="148180" y="180401"/>
                </a:lnTo>
                <a:lnTo>
                  <a:pt x="138698" y="165882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914178" y="7213289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387932" y="4420385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13"/>
                </a:lnTo>
                <a:lnTo>
                  <a:pt x="107749" y="12236"/>
                </a:lnTo>
                <a:lnTo>
                  <a:pt x="94464" y="3283"/>
                </a:lnTo>
                <a:lnTo>
                  <a:pt x="78193" y="0"/>
                </a:lnTo>
                <a:lnTo>
                  <a:pt x="61922" y="3283"/>
                </a:lnTo>
                <a:lnTo>
                  <a:pt x="48637" y="12236"/>
                </a:lnTo>
                <a:lnTo>
                  <a:pt x="39681" y="25513"/>
                </a:lnTo>
                <a:lnTo>
                  <a:pt x="36398" y="41770"/>
                </a:lnTo>
                <a:lnTo>
                  <a:pt x="37031" y="48919"/>
                </a:lnTo>
                <a:lnTo>
                  <a:pt x="38846" y="55646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466131" y="471356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820959" y="475263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9"/>
                </a:lnTo>
                <a:lnTo>
                  <a:pt x="117554" y="55641"/>
                </a:lnTo>
                <a:lnTo>
                  <a:pt x="119360" y="48914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4"/>
                </a:lnTo>
                <a:lnTo>
                  <a:pt x="38846" y="55641"/>
                </a:lnTo>
                <a:lnTo>
                  <a:pt x="41713" y="61869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899159" y="504580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251352" y="5025670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5" y="145846"/>
                </a:lnTo>
                <a:lnTo>
                  <a:pt x="135181" y="137158"/>
                </a:lnTo>
                <a:lnTo>
                  <a:pt x="137573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13"/>
                </a:lnTo>
                <a:lnTo>
                  <a:pt x="107749" y="12236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6"/>
                </a:lnTo>
                <a:lnTo>
                  <a:pt x="39683" y="25513"/>
                </a:lnTo>
                <a:lnTo>
                  <a:pt x="36398" y="41770"/>
                </a:lnTo>
                <a:lnTo>
                  <a:pt x="37033" y="48919"/>
                </a:lnTo>
                <a:lnTo>
                  <a:pt x="38850" y="55646"/>
                </a:lnTo>
                <a:lnTo>
                  <a:pt x="41718" y="61871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329552" y="5318843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07843" y="5090657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6"/>
                </a:lnTo>
                <a:lnTo>
                  <a:pt x="135181" y="137158"/>
                </a:lnTo>
                <a:lnTo>
                  <a:pt x="137573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3" y="48912"/>
                </a:lnTo>
                <a:lnTo>
                  <a:pt x="38850" y="55637"/>
                </a:lnTo>
                <a:lnTo>
                  <a:pt x="41718" y="61863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2"/>
                </a:lnTo>
                <a:lnTo>
                  <a:pt x="8215" y="180401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1"/>
                </a:lnTo>
                <a:lnTo>
                  <a:pt x="138703" y="165882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86043" y="5383832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42602" y="5090657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28" y="102665"/>
                </a:lnTo>
                <a:lnTo>
                  <a:pt x="130843" y="88831"/>
                </a:lnTo>
                <a:lnTo>
                  <a:pt x="122165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33" y="3281"/>
                </a:lnTo>
                <a:lnTo>
                  <a:pt x="48647" y="12231"/>
                </a:lnTo>
                <a:lnTo>
                  <a:pt x="39685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2"/>
                </a:lnTo>
                <a:lnTo>
                  <a:pt x="8213" y="180401"/>
                </a:lnTo>
                <a:lnTo>
                  <a:pt x="2141" y="196909"/>
                </a:lnTo>
                <a:lnTo>
                  <a:pt x="0" y="214972"/>
                </a:lnTo>
                <a:lnTo>
                  <a:pt x="6145" y="245409"/>
                </a:lnTo>
                <a:lnTo>
                  <a:pt x="22904" y="270268"/>
                </a:lnTo>
                <a:lnTo>
                  <a:pt x="47759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7" y="196909"/>
                </a:lnTo>
                <a:lnTo>
                  <a:pt x="148180" y="180401"/>
                </a:lnTo>
                <a:lnTo>
                  <a:pt x="138698" y="165882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120795" y="5383832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21108" y="6356429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71"/>
                </a:moveTo>
                <a:lnTo>
                  <a:pt x="131380" y="145836"/>
                </a:lnTo>
                <a:lnTo>
                  <a:pt x="135177" y="137150"/>
                </a:lnTo>
                <a:lnTo>
                  <a:pt x="137571" y="127821"/>
                </a:lnTo>
                <a:lnTo>
                  <a:pt x="138404" y="117957"/>
                </a:lnTo>
                <a:lnTo>
                  <a:pt x="136430" y="102655"/>
                </a:lnTo>
                <a:lnTo>
                  <a:pt x="130848" y="88825"/>
                </a:lnTo>
                <a:lnTo>
                  <a:pt x="122170" y="76950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5" y="76950"/>
                </a:lnTo>
                <a:lnTo>
                  <a:pt x="25553" y="88825"/>
                </a:lnTo>
                <a:lnTo>
                  <a:pt x="19970" y="102655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8" y="137150"/>
                </a:lnTo>
                <a:lnTo>
                  <a:pt x="25025" y="145836"/>
                </a:lnTo>
                <a:lnTo>
                  <a:pt x="30060" y="153771"/>
                </a:lnTo>
                <a:lnTo>
                  <a:pt x="17696" y="165877"/>
                </a:lnTo>
                <a:lnTo>
                  <a:pt x="8215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99308" y="664959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549019" y="6418317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3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3"/>
                </a:lnTo>
                <a:lnTo>
                  <a:pt x="37033" y="48925"/>
                </a:lnTo>
                <a:lnTo>
                  <a:pt x="38850" y="55648"/>
                </a:lnTo>
                <a:lnTo>
                  <a:pt x="41718" y="61871"/>
                </a:lnTo>
                <a:lnTo>
                  <a:pt x="45504" y="67513"/>
                </a:lnTo>
                <a:lnTo>
                  <a:pt x="34235" y="76958"/>
                </a:lnTo>
                <a:lnTo>
                  <a:pt x="25553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90"/>
                </a:lnTo>
                <a:lnTo>
                  <a:pt x="8215" y="180413"/>
                </a:lnTo>
                <a:lnTo>
                  <a:pt x="2141" y="196921"/>
                </a:lnTo>
                <a:lnTo>
                  <a:pt x="0" y="214985"/>
                </a:lnTo>
                <a:lnTo>
                  <a:pt x="6147" y="245421"/>
                </a:lnTo>
                <a:lnTo>
                  <a:pt x="22909" y="270281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81"/>
                </a:lnTo>
                <a:lnTo>
                  <a:pt x="150252" y="245421"/>
                </a:lnTo>
                <a:lnTo>
                  <a:pt x="156400" y="214985"/>
                </a:lnTo>
                <a:lnTo>
                  <a:pt x="154259" y="196921"/>
                </a:lnTo>
                <a:lnTo>
                  <a:pt x="148185" y="180413"/>
                </a:lnTo>
                <a:lnTo>
                  <a:pt x="138703" y="165890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627219" y="6711491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673930" y="5723538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2"/>
                </a:lnTo>
                <a:lnTo>
                  <a:pt x="37031" y="48925"/>
                </a:lnTo>
                <a:lnTo>
                  <a:pt x="38846" y="55648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5" y="76958"/>
                </a:lnTo>
                <a:lnTo>
                  <a:pt x="25553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752129" y="6016711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053242" y="5384743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9"/>
                </a:lnTo>
                <a:lnTo>
                  <a:pt x="117554" y="55641"/>
                </a:lnTo>
                <a:lnTo>
                  <a:pt x="119360" y="48914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33" y="3281"/>
                </a:lnTo>
                <a:lnTo>
                  <a:pt x="48647" y="12231"/>
                </a:lnTo>
                <a:lnTo>
                  <a:pt x="39685" y="25508"/>
                </a:lnTo>
                <a:lnTo>
                  <a:pt x="36398" y="41770"/>
                </a:lnTo>
                <a:lnTo>
                  <a:pt x="37031" y="48914"/>
                </a:lnTo>
                <a:lnTo>
                  <a:pt x="38846" y="55641"/>
                </a:lnTo>
                <a:lnTo>
                  <a:pt x="41713" y="61869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4"/>
                </a:lnTo>
                <a:lnTo>
                  <a:pt x="8213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5" y="245409"/>
                </a:lnTo>
                <a:lnTo>
                  <a:pt x="22904" y="270268"/>
                </a:lnTo>
                <a:lnTo>
                  <a:pt x="47759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7" y="196914"/>
                </a:lnTo>
                <a:lnTo>
                  <a:pt x="148180" y="180406"/>
                </a:lnTo>
                <a:lnTo>
                  <a:pt x="138698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131442" y="5677917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81975" y="5237253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71"/>
                </a:moveTo>
                <a:lnTo>
                  <a:pt x="131385" y="145836"/>
                </a:lnTo>
                <a:lnTo>
                  <a:pt x="135181" y="137150"/>
                </a:lnTo>
                <a:lnTo>
                  <a:pt x="137573" y="127821"/>
                </a:lnTo>
                <a:lnTo>
                  <a:pt x="138404" y="117957"/>
                </a:lnTo>
                <a:lnTo>
                  <a:pt x="136430" y="102660"/>
                </a:lnTo>
                <a:lnTo>
                  <a:pt x="130848" y="88830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3" y="48912"/>
                </a:lnTo>
                <a:lnTo>
                  <a:pt x="38850" y="55637"/>
                </a:lnTo>
                <a:lnTo>
                  <a:pt x="41718" y="61863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0"/>
                </a:lnTo>
                <a:lnTo>
                  <a:pt x="19970" y="102660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8" y="137150"/>
                </a:lnTo>
                <a:lnTo>
                  <a:pt x="25025" y="145836"/>
                </a:lnTo>
                <a:lnTo>
                  <a:pt x="30060" y="153771"/>
                </a:lnTo>
                <a:lnTo>
                  <a:pt x="17696" y="165877"/>
                </a:lnTo>
                <a:lnTo>
                  <a:pt x="8215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460174" y="5530415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381975" y="4494030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6"/>
                </a:lnTo>
                <a:lnTo>
                  <a:pt x="135181" y="137158"/>
                </a:lnTo>
                <a:lnTo>
                  <a:pt x="137573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0"/>
                </a:lnTo>
                <a:lnTo>
                  <a:pt x="117554" y="55637"/>
                </a:lnTo>
                <a:lnTo>
                  <a:pt x="119360" y="48916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3" y="48916"/>
                </a:lnTo>
                <a:lnTo>
                  <a:pt x="38850" y="55637"/>
                </a:lnTo>
                <a:lnTo>
                  <a:pt x="41718" y="61860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460174" y="4787205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792212" y="5343803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71"/>
                </a:moveTo>
                <a:lnTo>
                  <a:pt x="131380" y="145836"/>
                </a:lnTo>
                <a:lnTo>
                  <a:pt x="135177" y="137150"/>
                </a:lnTo>
                <a:lnTo>
                  <a:pt x="137571" y="127821"/>
                </a:lnTo>
                <a:lnTo>
                  <a:pt x="138404" y="117957"/>
                </a:lnTo>
                <a:lnTo>
                  <a:pt x="136430" y="102660"/>
                </a:lnTo>
                <a:lnTo>
                  <a:pt x="130848" y="88830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8" y="3281"/>
                </a:lnTo>
                <a:lnTo>
                  <a:pt x="48642" y="12231"/>
                </a:lnTo>
                <a:lnTo>
                  <a:pt x="39683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0"/>
                </a:lnTo>
                <a:lnTo>
                  <a:pt x="19970" y="102660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8" y="137150"/>
                </a:lnTo>
                <a:lnTo>
                  <a:pt x="25025" y="145836"/>
                </a:lnTo>
                <a:lnTo>
                  <a:pt x="30060" y="153771"/>
                </a:lnTo>
                <a:lnTo>
                  <a:pt x="17696" y="165877"/>
                </a:lnTo>
                <a:lnTo>
                  <a:pt x="8215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870413" y="5636964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877089" y="6418676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3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3"/>
                </a:lnTo>
                <a:lnTo>
                  <a:pt x="37033" y="48925"/>
                </a:lnTo>
                <a:lnTo>
                  <a:pt x="38850" y="55648"/>
                </a:lnTo>
                <a:lnTo>
                  <a:pt x="41718" y="61871"/>
                </a:lnTo>
                <a:lnTo>
                  <a:pt x="45504" y="67513"/>
                </a:lnTo>
                <a:lnTo>
                  <a:pt x="34235" y="76958"/>
                </a:lnTo>
                <a:lnTo>
                  <a:pt x="25553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955295" y="671185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668501" y="6418676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3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3"/>
                </a:lnTo>
                <a:lnTo>
                  <a:pt x="37031" y="48925"/>
                </a:lnTo>
                <a:lnTo>
                  <a:pt x="38846" y="55648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5" y="76958"/>
                </a:lnTo>
                <a:lnTo>
                  <a:pt x="25553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746700" y="671185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188773" y="641989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8"/>
                </a:lnTo>
                <a:lnTo>
                  <a:pt x="135177" y="137163"/>
                </a:lnTo>
                <a:lnTo>
                  <a:pt x="137571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2" y="3283"/>
                </a:lnTo>
                <a:lnTo>
                  <a:pt x="48637" y="12238"/>
                </a:lnTo>
                <a:lnTo>
                  <a:pt x="39681" y="25519"/>
                </a:lnTo>
                <a:lnTo>
                  <a:pt x="36398" y="41782"/>
                </a:lnTo>
                <a:lnTo>
                  <a:pt x="37031" y="48925"/>
                </a:lnTo>
                <a:lnTo>
                  <a:pt x="38846" y="55648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8"/>
                </a:lnTo>
                <a:lnTo>
                  <a:pt x="25549" y="88836"/>
                </a:lnTo>
                <a:lnTo>
                  <a:pt x="19968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6" y="137163"/>
                </a:lnTo>
                <a:lnTo>
                  <a:pt x="25019" y="145848"/>
                </a:lnTo>
                <a:lnTo>
                  <a:pt x="30048" y="153784"/>
                </a:lnTo>
                <a:lnTo>
                  <a:pt x="17691" y="165890"/>
                </a:lnTo>
                <a:lnTo>
                  <a:pt x="8213" y="180413"/>
                </a:lnTo>
                <a:lnTo>
                  <a:pt x="2141" y="196921"/>
                </a:lnTo>
                <a:lnTo>
                  <a:pt x="0" y="214985"/>
                </a:lnTo>
                <a:lnTo>
                  <a:pt x="6145" y="245421"/>
                </a:lnTo>
                <a:lnTo>
                  <a:pt x="22904" y="270281"/>
                </a:lnTo>
                <a:lnTo>
                  <a:pt x="47759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81"/>
                </a:lnTo>
                <a:lnTo>
                  <a:pt x="150252" y="245421"/>
                </a:lnTo>
                <a:lnTo>
                  <a:pt x="156400" y="214985"/>
                </a:lnTo>
                <a:lnTo>
                  <a:pt x="154257" y="196921"/>
                </a:lnTo>
                <a:lnTo>
                  <a:pt x="148180" y="180413"/>
                </a:lnTo>
                <a:lnTo>
                  <a:pt x="138698" y="165890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266973" y="671306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823525" y="641989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8"/>
                </a:lnTo>
                <a:lnTo>
                  <a:pt x="135177" y="137163"/>
                </a:lnTo>
                <a:lnTo>
                  <a:pt x="137571" y="127834"/>
                </a:lnTo>
                <a:lnTo>
                  <a:pt x="138404" y="117970"/>
                </a:lnTo>
                <a:lnTo>
                  <a:pt x="136428" y="102667"/>
                </a:lnTo>
                <a:lnTo>
                  <a:pt x="130843" y="88836"/>
                </a:lnTo>
                <a:lnTo>
                  <a:pt x="122165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33" y="3283"/>
                </a:lnTo>
                <a:lnTo>
                  <a:pt x="48647" y="12238"/>
                </a:lnTo>
                <a:lnTo>
                  <a:pt x="39685" y="25519"/>
                </a:lnTo>
                <a:lnTo>
                  <a:pt x="36398" y="41782"/>
                </a:lnTo>
                <a:lnTo>
                  <a:pt x="37031" y="48925"/>
                </a:lnTo>
                <a:lnTo>
                  <a:pt x="38846" y="55648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8"/>
                </a:lnTo>
                <a:lnTo>
                  <a:pt x="25549" y="88836"/>
                </a:lnTo>
                <a:lnTo>
                  <a:pt x="19968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6" y="137163"/>
                </a:lnTo>
                <a:lnTo>
                  <a:pt x="25019" y="145848"/>
                </a:lnTo>
                <a:lnTo>
                  <a:pt x="30048" y="153784"/>
                </a:lnTo>
                <a:lnTo>
                  <a:pt x="17691" y="165890"/>
                </a:lnTo>
                <a:lnTo>
                  <a:pt x="8213" y="180413"/>
                </a:lnTo>
                <a:lnTo>
                  <a:pt x="2141" y="196921"/>
                </a:lnTo>
                <a:lnTo>
                  <a:pt x="0" y="214985"/>
                </a:lnTo>
                <a:lnTo>
                  <a:pt x="6145" y="245421"/>
                </a:lnTo>
                <a:lnTo>
                  <a:pt x="22904" y="270281"/>
                </a:lnTo>
                <a:lnTo>
                  <a:pt x="47759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81"/>
                </a:lnTo>
                <a:lnTo>
                  <a:pt x="150252" y="245421"/>
                </a:lnTo>
                <a:lnTo>
                  <a:pt x="156400" y="214985"/>
                </a:lnTo>
                <a:lnTo>
                  <a:pt x="154257" y="196921"/>
                </a:lnTo>
                <a:lnTo>
                  <a:pt x="148180" y="180413"/>
                </a:lnTo>
                <a:lnTo>
                  <a:pt x="138698" y="165890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901725" y="671306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526738" y="6419891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5" y="145848"/>
                </a:lnTo>
                <a:lnTo>
                  <a:pt x="135181" y="137163"/>
                </a:lnTo>
                <a:lnTo>
                  <a:pt x="137573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2"/>
                </a:lnTo>
                <a:lnTo>
                  <a:pt x="116707" y="25519"/>
                </a:lnTo>
                <a:lnTo>
                  <a:pt x="107754" y="12238"/>
                </a:lnTo>
                <a:lnTo>
                  <a:pt x="94470" y="3283"/>
                </a:lnTo>
                <a:lnTo>
                  <a:pt x="78193" y="0"/>
                </a:lnTo>
                <a:lnTo>
                  <a:pt x="61928" y="3283"/>
                </a:lnTo>
                <a:lnTo>
                  <a:pt x="48642" y="12238"/>
                </a:lnTo>
                <a:lnTo>
                  <a:pt x="39683" y="25519"/>
                </a:lnTo>
                <a:lnTo>
                  <a:pt x="36398" y="41782"/>
                </a:lnTo>
                <a:lnTo>
                  <a:pt x="37033" y="48925"/>
                </a:lnTo>
                <a:lnTo>
                  <a:pt x="38852" y="55648"/>
                </a:lnTo>
                <a:lnTo>
                  <a:pt x="41723" y="61871"/>
                </a:lnTo>
                <a:lnTo>
                  <a:pt x="45516" y="67513"/>
                </a:lnTo>
                <a:lnTo>
                  <a:pt x="34240" y="76958"/>
                </a:lnTo>
                <a:lnTo>
                  <a:pt x="25555" y="88836"/>
                </a:lnTo>
                <a:lnTo>
                  <a:pt x="19970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8" y="137163"/>
                </a:lnTo>
                <a:lnTo>
                  <a:pt x="25025" y="145848"/>
                </a:lnTo>
                <a:lnTo>
                  <a:pt x="30060" y="153784"/>
                </a:lnTo>
                <a:lnTo>
                  <a:pt x="17696" y="165890"/>
                </a:lnTo>
                <a:lnTo>
                  <a:pt x="8215" y="180413"/>
                </a:lnTo>
                <a:lnTo>
                  <a:pt x="2141" y="196921"/>
                </a:lnTo>
                <a:lnTo>
                  <a:pt x="0" y="214985"/>
                </a:lnTo>
                <a:lnTo>
                  <a:pt x="6147" y="245421"/>
                </a:lnTo>
                <a:lnTo>
                  <a:pt x="22909" y="270281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81"/>
                </a:lnTo>
                <a:lnTo>
                  <a:pt x="150252" y="245421"/>
                </a:lnTo>
                <a:lnTo>
                  <a:pt x="156400" y="214985"/>
                </a:lnTo>
                <a:lnTo>
                  <a:pt x="154259" y="196921"/>
                </a:lnTo>
                <a:lnTo>
                  <a:pt x="148185" y="180413"/>
                </a:lnTo>
                <a:lnTo>
                  <a:pt x="138703" y="165890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604944" y="6713066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64329" y="5683502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71"/>
                </a:moveTo>
                <a:lnTo>
                  <a:pt x="131380" y="145836"/>
                </a:lnTo>
                <a:lnTo>
                  <a:pt x="135177" y="137150"/>
                </a:lnTo>
                <a:lnTo>
                  <a:pt x="137571" y="127821"/>
                </a:lnTo>
                <a:lnTo>
                  <a:pt x="138404" y="117957"/>
                </a:lnTo>
                <a:lnTo>
                  <a:pt x="136430" y="102660"/>
                </a:lnTo>
                <a:lnTo>
                  <a:pt x="130848" y="88830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63"/>
                </a:lnTo>
                <a:lnTo>
                  <a:pt x="117554" y="55637"/>
                </a:lnTo>
                <a:lnTo>
                  <a:pt x="119360" y="48912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2"/>
                </a:lnTo>
                <a:lnTo>
                  <a:pt x="38846" y="55637"/>
                </a:lnTo>
                <a:lnTo>
                  <a:pt x="41713" y="61863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0"/>
                </a:lnTo>
                <a:lnTo>
                  <a:pt x="19968" y="102660"/>
                </a:lnTo>
                <a:lnTo>
                  <a:pt x="17995" y="117957"/>
                </a:lnTo>
                <a:lnTo>
                  <a:pt x="18830" y="127821"/>
                </a:lnTo>
                <a:lnTo>
                  <a:pt x="21226" y="137150"/>
                </a:lnTo>
                <a:lnTo>
                  <a:pt x="25019" y="145836"/>
                </a:lnTo>
                <a:lnTo>
                  <a:pt x="30048" y="153771"/>
                </a:lnTo>
                <a:lnTo>
                  <a:pt x="17691" y="165877"/>
                </a:lnTo>
                <a:lnTo>
                  <a:pt x="8213" y="180400"/>
                </a:lnTo>
                <a:lnTo>
                  <a:pt x="2141" y="196909"/>
                </a:lnTo>
                <a:lnTo>
                  <a:pt x="0" y="214972"/>
                </a:lnTo>
                <a:lnTo>
                  <a:pt x="6147" y="245409"/>
                </a:lnTo>
                <a:lnTo>
                  <a:pt x="22909" y="270268"/>
                </a:lnTo>
                <a:lnTo>
                  <a:pt x="47764" y="287031"/>
                </a:lnTo>
                <a:lnTo>
                  <a:pt x="78193" y="293179"/>
                </a:lnTo>
                <a:lnTo>
                  <a:pt x="108630" y="287031"/>
                </a:lnTo>
                <a:lnTo>
                  <a:pt x="133489" y="270268"/>
                </a:lnTo>
                <a:lnTo>
                  <a:pt x="150252" y="245409"/>
                </a:lnTo>
                <a:lnTo>
                  <a:pt x="156400" y="214972"/>
                </a:lnTo>
                <a:lnTo>
                  <a:pt x="154259" y="196909"/>
                </a:lnTo>
                <a:lnTo>
                  <a:pt x="148185" y="180400"/>
                </a:lnTo>
                <a:lnTo>
                  <a:pt x="138703" y="165877"/>
                </a:lnTo>
                <a:lnTo>
                  <a:pt x="126339" y="153771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142529" y="5976664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013014" y="3057964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4" h="293370">
                <a:moveTo>
                  <a:pt x="126339" y="153784"/>
                </a:moveTo>
                <a:lnTo>
                  <a:pt x="131380" y="145848"/>
                </a:lnTo>
                <a:lnTo>
                  <a:pt x="135177" y="137163"/>
                </a:lnTo>
                <a:lnTo>
                  <a:pt x="137571" y="127834"/>
                </a:lnTo>
                <a:lnTo>
                  <a:pt x="138404" y="117970"/>
                </a:lnTo>
                <a:lnTo>
                  <a:pt x="136430" y="102667"/>
                </a:lnTo>
                <a:lnTo>
                  <a:pt x="130848" y="88836"/>
                </a:lnTo>
                <a:lnTo>
                  <a:pt x="122170" y="76958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8"/>
                </a:lnTo>
                <a:lnTo>
                  <a:pt x="119360" y="48925"/>
                </a:lnTo>
                <a:lnTo>
                  <a:pt x="119989" y="41783"/>
                </a:lnTo>
                <a:lnTo>
                  <a:pt x="116705" y="25519"/>
                </a:lnTo>
                <a:lnTo>
                  <a:pt x="107749" y="12238"/>
                </a:lnTo>
                <a:lnTo>
                  <a:pt x="94464" y="3283"/>
                </a:lnTo>
                <a:lnTo>
                  <a:pt x="78193" y="0"/>
                </a:lnTo>
                <a:lnTo>
                  <a:pt x="61922" y="3283"/>
                </a:lnTo>
                <a:lnTo>
                  <a:pt x="48637" y="12238"/>
                </a:lnTo>
                <a:lnTo>
                  <a:pt x="39681" y="25519"/>
                </a:lnTo>
                <a:lnTo>
                  <a:pt x="36398" y="41783"/>
                </a:lnTo>
                <a:lnTo>
                  <a:pt x="37031" y="48925"/>
                </a:lnTo>
                <a:lnTo>
                  <a:pt x="38846" y="55648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8"/>
                </a:lnTo>
                <a:lnTo>
                  <a:pt x="25549" y="88836"/>
                </a:lnTo>
                <a:lnTo>
                  <a:pt x="19968" y="102667"/>
                </a:lnTo>
                <a:lnTo>
                  <a:pt x="17995" y="117970"/>
                </a:lnTo>
                <a:lnTo>
                  <a:pt x="18830" y="127834"/>
                </a:lnTo>
                <a:lnTo>
                  <a:pt x="21226" y="137163"/>
                </a:lnTo>
                <a:lnTo>
                  <a:pt x="25019" y="145848"/>
                </a:lnTo>
                <a:lnTo>
                  <a:pt x="30048" y="153784"/>
                </a:lnTo>
                <a:lnTo>
                  <a:pt x="17691" y="165884"/>
                </a:lnTo>
                <a:lnTo>
                  <a:pt x="8213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6"/>
                </a:lnTo>
                <a:lnTo>
                  <a:pt x="22909" y="270279"/>
                </a:lnTo>
                <a:lnTo>
                  <a:pt x="47764" y="287044"/>
                </a:lnTo>
                <a:lnTo>
                  <a:pt x="78193" y="293192"/>
                </a:lnTo>
                <a:lnTo>
                  <a:pt x="108630" y="287044"/>
                </a:lnTo>
                <a:lnTo>
                  <a:pt x="133489" y="270279"/>
                </a:lnTo>
                <a:lnTo>
                  <a:pt x="150252" y="245416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091214" y="3351137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30" h="80645">
                <a:moveTo>
                  <a:pt x="0" y="0"/>
                </a:moveTo>
                <a:lnTo>
                  <a:pt x="0" y="80086"/>
                </a:lnTo>
                <a:lnTo>
                  <a:pt x="49415" y="80086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613956" y="2672610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69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22" y="3281"/>
                </a:lnTo>
                <a:lnTo>
                  <a:pt x="48637" y="12231"/>
                </a:lnTo>
                <a:lnTo>
                  <a:pt x="39681" y="25508"/>
                </a:lnTo>
                <a:lnTo>
                  <a:pt x="36398" y="41770"/>
                </a:lnTo>
                <a:lnTo>
                  <a:pt x="37031" y="48919"/>
                </a:lnTo>
                <a:lnTo>
                  <a:pt x="38846" y="55646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4"/>
                </a:lnTo>
                <a:lnTo>
                  <a:pt x="8213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692155" y="2965785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4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877089" y="2672610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69">
                <a:moveTo>
                  <a:pt x="126339" y="153784"/>
                </a:moveTo>
                <a:lnTo>
                  <a:pt x="131385" y="145846"/>
                </a:lnTo>
                <a:lnTo>
                  <a:pt x="135181" y="137158"/>
                </a:lnTo>
                <a:lnTo>
                  <a:pt x="137573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08"/>
                </a:lnTo>
                <a:lnTo>
                  <a:pt x="107749" y="12231"/>
                </a:lnTo>
                <a:lnTo>
                  <a:pt x="94464" y="3281"/>
                </a:lnTo>
                <a:lnTo>
                  <a:pt x="78193" y="0"/>
                </a:lnTo>
                <a:lnTo>
                  <a:pt x="61933" y="3281"/>
                </a:lnTo>
                <a:lnTo>
                  <a:pt x="48647" y="12231"/>
                </a:lnTo>
                <a:lnTo>
                  <a:pt x="39685" y="25508"/>
                </a:lnTo>
                <a:lnTo>
                  <a:pt x="36398" y="41770"/>
                </a:lnTo>
                <a:lnTo>
                  <a:pt x="37033" y="48919"/>
                </a:lnTo>
                <a:lnTo>
                  <a:pt x="38850" y="55646"/>
                </a:lnTo>
                <a:lnTo>
                  <a:pt x="41718" y="61871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8" y="137158"/>
                </a:lnTo>
                <a:lnTo>
                  <a:pt x="25025" y="145846"/>
                </a:lnTo>
                <a:lnTo>
                  <a:pt x="30060" y="153784"/>
                </a:lnTo>
                <a:lnTo>
                  <a:pt x="17696" y="165884"/>
                </a:lnTo>
                <a:lnTo>
                  <a:pt x="8215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955295" y="2965785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4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804868" y="2742026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69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13"/>
                </a:lnTo>
                <a:lnTo>
                  <a:pt x="107749" y="12236"/>
                </a:lnTo>
                <a:lnTo>
                  <a:pt x="94464" y="3283"/>
                </a:lnTo>
                <a:lnTo>
                  <a:pt x="78193" y="0"/>
                </a:lnTo>
                <a:lnTo>
                  <a:pt x="61933" y="3283"/>
                </a:lnTo>
                <a:lnTo>
                  <a:pt x="48647" y="12236"/>
                </a:lnTo>
                <a:lnTo>
                  <a:pt x="39685" y="25513"/>
                </a:lnTo>
                <a:lnTo>
                  <a:pt x="36398" y="41770"/>
                </a:lnTo>
                <a:lnTo>
                  <a:pt x="37031" y="48919"/>
                </a:lnTo>
                <a:lnTo>
                  <a:pt x="38846" y="55646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0" y="76952"/>
                </a:lnTo>
                <a:lnTo>
                  <a:pt x="25549" y="88831"/>
                </a:lnTo>
                <a:lnTo>
                  <a:pt x="19968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4"/>
                </a:lnTo>
                <a:lnTo>
                  <a:pt x="8213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883067" y="303520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4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878555" y="2742026"/>
            <a:ext cx="156845" cy="293370"/>
          </a:xfrm>
          <a:custGeom>
            <a:avLst/>
            <a:gdLst/>
            <a:ahLst/>
            <a:cxnLst/>
            <a:rect l="l" t="t" r="r" b="b"/>
            <a:pathLst>
              <a:path w="156845" h="293369">
                <a:moveTo>
                  <a:pt x="126339" y="153784"/>
                </a:moveTo>
                <a:lnTo>
                  <a:pt x="131380" y="145846"/>
                </a:lnTo>
                <a:lnTo>
                  <a:pt x="135177" y="137158"/>
                </a:lnTo>
                <a:lnTo>
                  <a:pt x="137571" y="127829"/>
                </a:lnTo>
                <a:lnTo>
                  <a:pt x="138404" y="117970"/>
                </a:lnTo>
                <a:lnTo>
                  <a:pt x="136430" y="102665"/>
                </a:lnTo>
                <a:lnTo>
                  <a:pt x="130848" y="88831"/>
                </a:lnTo>
                <a:lnTo>
                  <a:pt x="122170" y="76952"/>
                </a:lnTo>
                <a:lnTo>
                  <a:pt x="110909" y="67513"/>
                </a:lnTo>
                <a:lnTo>
                  <a:pt x="114696" y="61871"/>
                </a:lnTo>
                <a:lnTo>
                  <a:pt x="117554" y="55646"/>
                </a:lnTo>
                <a:lnTo>
                  <a:pt x="119360" y="48919"/>
                </a:lnTo>
                <a:lnTo>
                  <a:pt x="119989" y="41770"/>
                </a:lnTo>
                <a:lnTo>
                  <a:pt x="116705" y="25513"/>
                </a:lnTo>
                <a:lnTo>
                  <a:pt x="107749" y="12236"/>
                </a:lnTo>
                <a:lnTo>
                  <a:pt x="94464" y="3283"/>
                </a:lnTo>
                <a:lnTo>
                  <a:pt x="78193" y="0"/>
                </a:lnTo>
                <a:lnTo>
                  <a:pt x="61922" y="3283"/>
                </a:lnTo>
                <a:lnTo>
                  <a:pt x="48637" y="12236"/>
                </a:lnTo>
                <a:lnTo>
                  <a:pt x="39681" y="25513"/>
                </a:lnTo>
                <a:lnTo>
                  <a:pt x="36398" y="41770"/>
                </a:lnTo>
                <a:lnTo>
                  <a:pt x="37031" y="48919"/>
                </a:lnTo>
                <a:lnTo>
                  <a:pt x="38846" y="55646"/>
                </a:lnTo>
                <a:lnTo>
                  <a:pt x="41713" y="61871"/>
                </a:lnTo>
                <a:lnTo>
                  <a:pt x="45504" y="67513"/>
                </a:lnTo>
                <a:lnTo>
                  <a:pt x="34235" y="76952"/>
                </a:lnTo>
                <a:lnTo>
                  <a:pt x="25553" y="88831"/>
                </a:lnTo>
                <a:lnTo>
                  <a:pt x="19970" y="102665"/>
                </a:lnTo>
                <a:lnTo>
                  <a:pt x="17995" y="117970"/>
                </a:lnTo>
                <a:lnTo>
                  <a:pt x="18830" y="127829"/>
                </a:lnTo>
                <a:lnTo>
                  <a:pt x="21226" y="137158"/>
                </a:lnTo>
                <a:lnTo>
                  <a:pt x="25019" y="145846"/>
                </a:lnTo>
                <a:lnTo>
                  <a:pt x="30048" y="153784"/>
                </a:lnTo>
                <a:lnTo>
                  <a:pt x="17691" y="165884"/>
                </a:lnTo>
                <a:lnTo>
                  <a:pt x="8213" y="180406"/>
                </a:lnTo>
                <a:lnTo>
                  <a:pt x="2141" y="196914"/>
                </a:lnTo>
                <a:lnTo>
                  <a:pt x="0" y="214972"/>
                </a:lnTo>
                <a:lnTo>
                  <a:pt x="6147" y="245414"/>
                </a:lnTo>
                <a:lnTo>
                  <a:pt x="22909" y="270273"/>
                </a:lnTo>
                <a:lnTo>
                  <a:pt x="47764" y="287033"/>
                </a:lnTo>
                <a:lnTo>
                  <a:pt x="78193" y="293179"/>
                </a:lnTo>
                <a:lnTo>
                  <a:pt x="108630" y="287033"/>
                </a:lnTo>
                <a:lnTo>
                  <a:pt x="133489" y="270273"/>
                </a:lnTo>
                <a:lnTo>
                  <a:pt x="150252" y="245414"/>
                </a:lnTo>
                <a:lnTo>
                  <a:pt x="156400" y="214972"/>
                </a:lnTo>
                <a:lnTo>
                  <a:pt x="154259" y="196914"/>
                </a:lnTo>
                <a:lnTo>
                  <a:pt x="148185" y="180406"/>
                </a:lnTo>
                <a:lnTo>
                  <a:pt x="138703" y="165884"/>
                </a:lnTo>
                <a:lnTo>
                  <a:pt x="126339" y="153784"/>
                </a:lnTo>
                <a:close/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56754" y="3035200"/>
            <a:ext cx="49530" cy="80645"/>
          </a:xfrm>
          <a:custGeom>
            <a:avLst/>
            <a:gdLst/>
            <a:ahLst/>
            <a:cxnLst/>
            <a:rect l="l" t="t" r="r" b="b"/>
            <a:pathLst>
              <a:path w="49529" h="80644">
                <a:moveTo>
                  <a:pt x="0" y="0"/>
                </a:moveTo>
                <a:lnTo>
                  <a:pt x="0" y="80073"/>
                </a:lnTo>
                <a:lnTo>
                  <a:pt x="49415" y="80073"/>
                </a:lnTo>
              </a:path>
            </a:pathLst>
          </a:custGeom>
          <a:ln w="63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033349" y="3904865"/>
            <a:ext cx="147500" cy="2205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065361" y="3805243"/>
            <a:ext cx="45720" cy="71120"/>
          </a:xfrm>
          <a:custGeom>
            <a:avLst/>
            <a:gdLst/>
            <a:ahLst/>
            <a:cxnLst/>
            <a:rect l="l" t="t" r="r" b="b"/>
            <a:pathLst>
              <a:path w="45720" h="71120">
                <a:moveTo>
                  <a:pt x="0" y="70637"/>
                </a:moveTo>
                <a:lnTo>
                  <a:pt x="45504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122245" y="3540307"/>
            <a:ext cx="159385" cy="247650"/>
          </a:xfrm>
          <a:custGeom>
            <a:avLst/>
            <a:gdLst/>
            <a:ahLst/>
            <a:cxnLst/>
            <a:rect l="l" t="t" r="r" b="b"/>
            <a:pathLst>
              <a:path w="159384" h="247650">
                <a:moveTo>
                  <a:pt x="0" y="247268"/>
                </a:moveTo>
                <a:lnTo>
                  <a:pt x="159270" y="0"/>
                </a:lnTo>
              </a:path>
            </a:pathLst>
          </a:custGeom>
          <a:ln w="1269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22060" y="3313457"/>
            <a:ext cx="80079" cy="2155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56537" y="3204074"/>
            <a:ext cx="50800" cy="77470"/>
          </a:xfrm>
          <a:custGeom>
            <a:avLst/>
            <a:gdLst/>
            <a:ahLst/>
            <a:cxnLst/>
            <a:rect l="l" t="t" r="r" b="b"/>
            <a:pathLst>
              <a:path w="50800" h="77470">
                <a:moveTo>
                  <a:pt x="0" y="77152"/>
                </a:moveTo>
                <a:lnTo>
                  <a:pt x="5035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319492" y="2625312"/>
            <a:ext cx="365760" cy="560070"/>
          </a:xfrm>
          <a:custGeom>
            <a:avLst/>
            <a:gdLst/>
            <a:ahLst/>
            <a:cxnLst/>
            <a:rect l="l" t="t" r="r" b="b"/>
            <a:pathLst>
              <a:path w="365759" h="560069">
                <a:moveTo>
                  <a:pt x="0" y="559460"/>
                </a:moveTo>
                <a:lnTo>
                  <a:pt x="36515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97243" y="260141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4597"/>
                </a:moveTo>
                <a:lnTo>
                  <a:pt x="2946" y="88"/>
                </a:lnTo>
                <a:lnTo>
                  <a:pt x="83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9058" y="2599538"/>
            <a:ext cx="86995" cy="1270"/>
          </a:xfrm>
          <a:custGeom>
            <a:avLst/>
            <a:gdLst/>
            <a:ahLst/>
            <a:cxnLst/>
            <a:rect l="l" t="t" r="r" b="b"/>
            <a:pathLst>
              <a:path w="86995" h="1269">
                <a:moveTo>
                  <a:pt x="0" y="1257"/>
                </a:moveTo>
                <a:lnTo>
                  <a:pt x="86956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857766" y="2541219"/>
            <a:ext cx="4055110" cy="58419"/>
          </a:xfrm>
          <a:custGeom>
            <a:avLst/>
            <a:gdLst/>
            <a:ahLst/>
            <a:cxnLst/>
            <a:rect l="l" t="t" r="r" b="b"/>
            <a:pathLst>
              <a:path w="4055109" h="58419">
                <a:moveTo>
                  <a:pt x="0" y="58026"/>
                </a:moveTo>
                <a:lnTo>
                  <a:pt x="4054576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944623" y="2581311"/>
            <a:ext cx="9525" cy="70485"/>
          </a:xfrm>
          <a:custGeom>
            <a:avLst/>
            <a:gdLst/>
            <a:ahLst/>
            <a:cxnLst/>
            <a:rect l="l" t="t" r="r" b="b"/>
            <a:pathLst>
              <a:path w="9525" h="70485">
                <a:moveTo>
                  <a:pt x="0" y="0"/>
                </a:moveTo>
                <a:lnTo>
                  <a:pt x="8915" y="70256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955772" y="2669133"/>
            <a:ext cx="14604" cy="114300"/>
          </a:xfrm>
          <a:custGeom>
            <a:avLst/>
            <a:gdLst/>
            <a:ahLst/>
            <a:cxnLst/>
            <a:rect l="l" t="t" r="r" b="b"/>
            <a:pathLst>
              <a:path w="14604" h="114300">
                <a:moveTo>
                  <a:pt x="0" y="0"/>
                </a:moveTo>
                <a:lnTo>
                  <a:pt x="14503" y="114173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022188" y="280621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223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131210" y="2806216"/>
            <a:ext cx="3507740" cy="2080260"/>
          </a:xfrm>
          <a:custGeom>
            <a:avLst/>
            <a:gdLst/>
            <a:ahLst/>
            <a:cxnLst/>
            <a:rect l="l" t="t" r="r" b="b"/>
            <a:pathLst>
              <a:path w="3507740" h="2080260">
                <a:moveTo>
                  <a:pt x="0" y="0"/>
                </a:moveTo>
                <a:lnTo>
                  <a:pt x="876528" y="0"/>
                </a:lnTo>
                <a:lnTo>
                  <a:pt x="3507270" y="2080018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55584" y="4899769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0" y="0"/>
                </a:moveTo>
                <a:lnTo>
                  <a:pt x="4229" y="3352"/>
                </a:lnTo>
                <a:lnTo>
                  <a:pt x="4102" y="8737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656722" y="4951698"/>
            <a:ext cx="2540" cy="86995"/>
          </a:xfrm>
          <a:custGeom>
            <a:avLst/>
            <a:gdLst/>
            <a:ahLst/>
            <a:cxnLst/>
            <a:rect l="l" t="t" r="r" b="b"/>
            <a:pathLst>
              <a:path w="2540" h="86995">
                <a:moveTo>
                  <a:pt x="1981" y="0"/>
                </a:moveTo>
                <a:lnTo>
                  <a:pt x="0" y="86385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671840" y="5059672"/>
            <a:ext cx="984885" cy="2418715"/>
          </a:xfrm>
          <a:custGeom>
            <a:avLst/>
            <a:gdLst/>
            <a:ahLst/>
            <a:cxnLst/>
            <a:rect l="l" t="t" r="r" b="b"/>
            <a:pathLst>
              <a:path w="984884" h="2418715">
                <a:moveTo>
                  <a:pt x="984389" y="0"/>
                </a:moveTo>
                <a:lnTo>
                  <a:pt x="961021" y="1019530"/>
                </a:lnTo>
                <a:lnTo>
                  <a:pt x="927315" y="1188021"/>
                </a:lnTo>
                <a:lnTo>
                  <a:pt x="0" y="2418372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650920" y="7495295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5">
                <a:moveTo>
                  <a:pt x="7924" y="0"/>
                </a:moveTo>
                <a:lnTo>
                  <a:pt x="4686" y="4318"/>
                </a:lnTo>
                <a:lnTo>
                  <a:pt x="0" y="1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538510" y="7432121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5">
                <a:moveTo>
                  <a:pt x="74942" y="4319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319429" y="7359745"/>
            <a:ext cx="3200400" cy="180975"/>
          </a:xfrm>
          <a:custGeom>
            <a:avLst/>
            <a:gdLst/>
            <a:ahLst/>
            <a:cxnLst/>
            <a:rect l="l" t="t" r="r" b="b"/>
            <a:pathLst>
              <a:path w="3200400" h="180975">
                <a:moveTo>
                  <a:pt x="3200349" y="61569"/>
                </a:moveTo>
                <a:lnTo>
                  <a:pt x="3093542" y="0"/>
                </a:lnTo>
                <a:lnTo>
                  <a:pt x="0" y="180403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293562" y="7499291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5">
                <a:moveTo>
                  <a:pt x="0" y="24701"/>
                </a:moveTo>
                <a:lnTo>
                  <a:pt x="1511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161811" y="7488175"/>
            <a:ext cx="85725" cy="1270"/>
          </a:xfrm>
          <a:custGeom>
            <a:avLst/>
            <a:gdLst/>
            <a:ahLst/>
            <a:cxnLst/>
            <a:rect l="l" t="t" r="r" b="b"/>
            <a:pathLst>
              <a:path w="85725" h="1270">
                <a:moveTo>
                  <a:pt x="-6350" y="393"/>
                </a:moveTo>
                <a:lnTo>
                  <a:pt x="92075" y="393"/>
                </a:lnTo>
              </a:path>
            </a:pathLst>
          </a:custGeom>
          <a:ln w="13487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091055" y="6847054"/>
            <a:ext cx="4049395" cy="655955"/>
          </a:xfrm>
          <a:custGeom>
            <a:avLst/>
            <a:gdLst/>
            <a:ahLst/>
            <a:cxnLst/>
            <a:rect l="l" t="t" r="r" b="b"/>
            <a:pathLst>
              <a:path w="4049395" h="655954">
                <a:moveTo>
                  <a:pt x="4049331" y="642112"/>
                </a:moveTo>
                <a:lnTo>
                  <a:pt x="2596222" y="655586"/>
                </a:lnTo>
                <a:lnTo>
                  <a:pt x="932624" y="425081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066591" y="6830547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965" y="7645"/>
                </a:moveTo>
                <a:lnTo>
                  <a:pt x="76" y="5397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65203" y="6700542"/>
            <a:ext cx="1270" cy="86995"/>
          </a:xfrm>
          <a:custGeom>
            <a:avLst/>
            <a:gdLst/>
            <a:ahLst/>
            <a:cxnLst/>
            <a:rect l="l" t="t" r="r" b="b"/>
            <a:pathLst>
              <a:path w="1270" h="86995">
                <a:moveTo>
                  <a:pt x="463" y="-6350"/>
                </a:moveTo>
                <a:lnTo>
                  <a:pt x="463" y="93027"/>
                </a:lnTo>
              </a:path>
            </a:pathLst>
          </a:custGeom>
          <a:ln w="13627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039685" y="4136942"/>
            <a:ext cx="120014" cy="2542540"/>
          </a:xfrm>
          <a:custGeom>
            <a:avLst/>
            <a:gdLst/>
            <a:ahLst/>
            <a:cxnLst/>
            <a:rect l="l" t="t" r="r" b="b"/>
            <a:pathLst>
              <a:path w="120015" h="2542540">
                <a:moveTo>
                  <a:pt x="25285" y="2541917"/>
                </a:moveTo>
                <a:lnTo>
                  <a:pt x="0" y="175602"/>
                </a:lnTo>
                <a:lnTo>
                  <a:pt x="119557" y="0"/>
                </a:lnTo>
              </a:path>
            </a:pathLst>
          </a:custGeom>
          <a:ln w="1269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40889" y="5740400"/>
            <a:ext cx="1054653" cy="1051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Прямокутник 200">
            <a:extLst>
              <a:ext uri="{FF2B5EF4-FFF2-40B4-BE49-F238E27FC236}">
                <a16:creationId xmlns:a16="http://schemas.microsoft.com/office/drawing/2014/main" id="{607045C4-EBB8-4B4F-B6C7-79A0CD2A8320}"/>
              </a:ext>
            </a:extLst>
          </p:cNvPr>
          <p:cNvSpPr/>
          <p:nvPr/>
        </p:nvSpPr>
        <p:spPr>
          <a:xfrm>
            <a:off x="1379537" y="8033014"/>
            <a:ext cx="86741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вул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Богдана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Хмельницького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Хирів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обл.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Львівська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82-060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lvv@elitatour.com.ua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Прямокутник 201">
            <a:extLst>
              <a:ext uri="{FF2B5EF4-FFF2-40B4-BE49-F238E27FC236}">
                <a16:creationId xmlns:a16="http://schemas.microsoft.com/office/drawing/2014/main" id="{B70B5535-0B7D-477D-9EC2-8EC7C489098D}"/>
              </a:ext>
            </a:extLst>
          </p:cNvPr>
          <p:cNvSpPr/>
          <p:nvPr/>
        </p:nvSpPr>
        <p:spPr>
          <a:xfrm>
            <a:off x="7734097" y="8357221"/>
            <a:ext cx="86741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+38 (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3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48 06 34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LAYAR  PALACE презентація  (Хирів)</Template>
  <TotalTime>1</TotalTime>
  <Words>539</Words>
  <Application>Microsoft Office PowerPoint</Application>
  <PresentationFormat>Довільний</PresentationFormat>
  <Paragraphs>105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8" baseType="lpstr">
      <vt:lpstr>Arabic Typesetting</vt:lpstr>
      <vt:lpstr>Arial</vt:lpstr>
      <vt:lpstr>Book Antiqua</vt:lpstr>
      <vt:lpstr>Calibri</vt:lpstr>
      <vt:lpstr>Cambria</vt:lpstr>
      <vt:lpstr>Times New Roman</vt:lpstr>
      <vt:lpstr>Wingdings</vt:lpstr>
      <vt:lpstr>Yu Gothic Medium</vt:lpstr>
      <vt:lpstr>Тема Office</vt:lpstr>
      <vt:lpstr>Презентація PowerPoint</vt:lpstr>
      <vt:lpstr>SPORT &amp; RECREATION  COMPLEX</vt:lpstr>
      <vt:lpstr>НА ТЕРИТОРІЇ СПОРТИВНО-ОЗДОРОВЧОГО  КОМПЛЕКСУ «LAYAR  PALACE» : </vt:lpstr>
      <vt:lpstr>ГОТЕЛЬ</vt:lpstr>
      <vt:lpstr>Презентація PowerPoint</vt:lpstr>
      <vt:lpstr>КРИТИЙ СПОРТИВНИЙ  КОМПЛЕКС     </vt:lpstr>
      <vt:lpstr>ВІДКРИТІ МАЙДАНЧИКИ    </vt:lpstr>
      <vt:lpstr>РЕСТОРАН Al Veneziano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Manager125</dc:creator>
  <cp:lastModifiedBy>Manager125</cp:lastModifiedBy>
  <cp:revision>2</cp:revision>
  <dcterms:created xsi:type="dcterms:W3CDTF">2021-02-05T13:36:46Z</dcterms:created>
  <dcterms:modified xsi:type="dcterms:W3CDTF">2021-02-05T13:39:34Z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2017-03-29T00:00:00Z</vt:filetime>
  </property>
  <property fmtid="{D5CDD505-2E9C-101B-9397-08002B2CF9AE}" name="Creator" pid="3">
    <vt:lpwstr>Adobe Illustrator CC 2017 (Windows)</vt:lpwstr>
  </property>
  <property fmtid="{D5CDD505-2E9C-101B-9397-08002B2CF9AE}" name="LastSaved" pid="4">
    <vt:filetime>2018-08-21T00:00:00Z</vt:filetime>
  </property>
  <property fmtid="{D5CDD505-2E9C-101B-9397-08002B2CF9AE}" name="NXPowerLiteLastOptimized" pid="5">
    <vt:lpwstr>1762718</vt:lpwstr>
  </property>
  <property fmtid="{D5CDD505-2E9C-101B-9397-08002B2CF9AE}" name="NXPowerLiteSettings" pid="6">
    <vt:lpwstr>C7000400038000</vt:lpwstr>
  </property>
  <property fmtid="{D5CDD505-2E9C-101B-9397-08002B2CF9AE}" name="NXPowerLiteVersion" pid="7">
    <vt:lpwstr>S9.0.3</vt:lpwstr>
  </property>
</Properties>
</file>